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35.svg" ContentType="image/svg+xml"/>
  <Override PartName="/ppt/media/image37.svg" ContentType="image/svg+xml"/>
  <Override PartName="/ppt/media/image39.svg" ContentType="image/svg+xml"/>
  <Override PartName="/ppt/media/image41.svg" ContentType="image/svg+xml"/>
  <Override PartName="/ppt/media/image4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sldIdLst>
    <p:sldId id="257" r:id="rId4"/>
    <p:sldId id="269" r:id="rId5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0" Type="http://schemas.openxmlformats.org/officeDocument/2006/relationships/tags" Target="tags/tag453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1.png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image" Target="../media/image1.png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image" Target="../media/image2.png"/><Relationship Id="rId2" Type="http://schemas.openxmlformats.org/officeDocument/2006/relationships/tags" Target="../tags/tag80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image" Target="../media/image1.png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838200" y="1238250"/>
            <a:ext cx="10515600" cy="172202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7" hasCustomPrompt="1"/>
            <p:custDataLst>
              <p:tags r:id="rId8"/>
            </p:custDataLst>
          </p:nvPr>
        </p:nvSpPr>
        <p:spPr>
          <a:xfrm>
            <a:off x="838200" y="3431540"/>
            <a:ext cx="5538470" cy="984885"/>
          </a:xfrm>
        </p:spPr>
        <p:txBody>
          <a:bodyPr vert="horz" lIns="0" tIns="0" rIns="0" bIns="0" rtlCol="0" anchor="t">
            <a:normAutofit/>
          </a:bodyPr>
          <a:lstStyle>
            <a:lvl1pPr marL="0" indent="0">
              <a:buNone/>
              <a:defRPr lang="zh-CN" altLang="en-US" sz="1800" dirty="0"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</a:pPr>
            <a:r>
              <a:rPr lang="zh-CN" altLang="en-US" dirty="0"/>
              <a:t>署名占位符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8"/>
          <a:stretch>
            <a:fillRect/>
          </a:stretch>
        </p:blipFill>
        <p:spPr>
          <a:xfrm>
            <a:off x="0" y="0"/>
            <a:ext cx="12192000" cy="5496122"/>
          </a:xfrm>
          <a:prstGeom prst="rect">
            <a:avLst/>
          </a:prstGeom>
        </p:spPr>
      </p:pic>
      <p:sp>
        <p:nvSpPr>
          <p:cNvPr id="10" name="矩形: 剪去单角 9"/>
          <p:cNvSpPr/>
          <p:nvPr userDrawn="1">
            <p:custDataLst>
              <p:tags r:id="rId4"/>
            </p:custDataLst>
          </p:nvPr>
        </p:nvSpPr>
        <p:spPr>
          <a:xfrm flipH="1">
            <a:off x="0" y="5067300"/>
            <a:ext cx="12192000" cy="1790700"/>
          </a:xfrm>
          <a:prstGeom prst="snip1Rect">
            <a:avLst>
              <a:gd name="adj" fmla="val 12525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39788" y="1139360"/>
            <a:ext cx="7932072" cy="2082301"/>
          </a:xfrm>
        </p:spPr>
        <p:txBody>
          <a:bodyPr anchor="t">
            <a:noAutofit/>
          </a:bodyPr>
          <a:lstStyle>
            <a:lvl1pPr>
              <a:defRPr sz="7200"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: 剪去单角 8"/>
          <p:cNvSpPr/>
          <p:nvPr userDrawn="1">
            <p:custDataLst>
              <p:tags r:id="rId4"/>
            </p:custDataLst>
          </p:nvPr>
        </p:nvSpPr>
        <p:spPr>
          <a:xfrm flipH="1">
            <a:off x="0" y="5067300"/>
            <a:ext cx="12192000" cy="1790700"/>
          </a:xfrm>
          <a:prstGeom prst="snip1Rect">
            <a:avLst>
              <a:gd name="adj" fmla="val 12525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矩形: 剪去单角 9"/>
          <p:cNvSpPr/>
          <p:nvPr userDrawn="1">
            <p:custDataLst>
              <p:tags r:id="rId5"/>
            </p:custDataLst>
          </p:nvPr>
        </p:nvSpPr>
        <p:spPr>
          <a:xfrm flipH="1">
            <a:off x="939798" y="3961867"/>
            <a:ext cx="2851343" cy="2526245"/>
          </a:xfrm>
          <a:prstGeom prst="snip1Rect">
            <a:avLst>
              <a:gd name="adj" fmla="val 12525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1" name="直接箭头连接符 10"/>
          <p:cNvCxnSpPr/>
          <p:nvPr userDrawn="1">
            <p:custDataLst>
              <p:tags r:id="rId6"/>
            </p:custDataLst>
          </p:nvPr>
        </p:nvCxnSpPr>
        <p:spPr>
          <a:xfrm>
            <a:off x="1346200" y="6035302"/>
            <a:ext cx="5969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939798" y="369099"/>
            <a:ext cx="10414002" cy="1745071"/>
          </a:xfrm>
        </p:spPr>
        <p:txBody>
          <a:bodyPr anchor="b"/>
          <a:lstStyle>
            <a:lvl1pPr algn="l">
              <a:defRPr sz="5400"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 hasCustomPrompt="1"/>
            <p:custDataLst>
              <p:tags r:id="rId11"/>
            </p:custDataLst>
          </p:nvPr>
        </p:nvSpPr>
        <p:spPr>
          <a:xfrm>
            <a:off x="939798" y="3961867"/>
            <a:ext cx="2851343" cy="1745071"/>
          </a:xfrm>
        </p:spPr>
        <p:txBody>
          <a:bodyPr anchor="b">
            <a:noAutofit/>
          </a:bodyPr>
          <a:lstStyle>
            <a:lvl1pPr marL="0" indent="0" algn="ctr">
              <a:buNone/>
              <a:defRPr sz="8000" b="1"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5960" y="1224280"/>
            <a:ext cx="5323840" cy="495363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253490"/>
            <a:ext cx="5327650" cy="492442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95960" y="1246505"/>
            <a:ext cx="5301615" cy="539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943100"/>
            <a:ext cx="5301615" cy="424942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246505"/>
            <a:ext cx="5328285" cy="5397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943100"/>
            <a:ext cx="5328285" cy="424942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6595" y="368300"/>
            <a:ext cx="10803255" cy="580961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325" y="1238250"/>
            <a:ext cx="10800080" cy="575945"/>
          </a:xfrm>
        </p:spPr>
        <p:txBody>
          <a:bodyPr anchor="t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838200" y="1238250"/>
            <a:ext cx="10515000" cy="1720800"/>
          </a:xfrm>
        </p:spPr>
        <p:txBody>
          <a:bodyPr vert="horz" lIns="0" tIns="0" rIns="0" bIns="0" rtlCol="0" anchor="b">
            <a:normAutofit/>
          </a:bodyPr>
          <a:lstStyle>
            <a:lvl1pPr>
              <a:defRPr lang="zh-CN" altLang="en-US" sz="5400" dirty="0"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7" hasCustomPrompt="1"/>
            <p:custDataLst>
              <p:tags r:id="rId8"/>
            </p:custDataLst>
          </p:nvPr>
        </p:nvSpPr>
        <p:spPr>
          <a:xfrm>
            <a:off x="838200" y="3429000"/>
            <a:ext cx="5537835" cy="1092835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署名占位符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31.xml"/><Relationship Id="rId18" Type="http://schemas.openxmlformats.org/officeDocument/2006/relationships/tags" Target="../tags/tag130.xml"/><Relationship Id="rId17" Type="http://schemas.openxmlformats.org/officeDocument/2006/relationships/tags" Target="../tags/tag129.xml"/><Relationship Id="rId16" Type="http://schemas.openxmlformats.org/officeDocument/2006/relationships/tags" Target="../tags/tag128.xml"/><Relationship Id="rId15" Type="http://schemas.openxmlformats.org/officeDocument/2006/relationships/tags" Target="../tags/tag127.xml"/><Relationship Id="rId14" Type="http://schemas.openxmlformats.org/officeDocument/2006/relationships/tags" Target="../tags/tag126.xml"/><Relationship Id="rId13" Type="http://schemas.openxmlformats.org/officeDocument/2006/relationships/image" Target="../media/image3.png"/><Relationship Id="rId12" Type="http://schemas.openxmlformats.org/officeDocument/2006/relationships/tags" Target="../tags/tag12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95960" y="360045"/>
            <a:ext cx="10800715" cy="72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95960" y="1245235"/>
            <a:ext cx="10801350" cy="49320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96595" y="6356350"/>
            <a:ext cx="288480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8892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59.xml"/><Relationship Id="rId8" Type="http://schemas.openxmlformats.org/officeDocument/2006/relationships/tags" Target="../tags/tag258.xml"/><Relationship Id="rId7" Type="http://schemas.openxmlformats.org/officeDocument/2006/relationships/image" Target="../media/image22.jpeg"/><Relationship Id="rId6" Type="http://schemas.openxmlformats.org/officeDocument/2006/relationships/tags" Target="../tags/tag257.xml"/><Relationship Id="rId5" Type="http://schemas.openxmlformats.org/officeDocument/2006/relationships/tags" Target="../tags/tag256.xml"/><Relationship Id="rId4" Type="http://schemas.openxmlformats.org/officeDocument/2006/relationships/image" Target="../media/image21.jpeg"/><Relationship Id="rId3" Type="http://schemas.openxmlformats.org/officeDocument/2006/relationships/tags" Target="../tags/tag255.xml"/><Relationship Id="rId22" Type="http://schemas.openxmlformats.org/officeDocument/2006/relationships/notesSlide" Target="../notesSlides/notesSlide7.xml"/><Relationship Id="rId21" Type="http://schemas.openxmlformats.org/officeDocument/2006/relationships/slideLayout" Target="../slideLayouts/slideLayout18.xml"/><Relationship Id="rId20" Type="http://schemas.openxmlformats.org/officeDocument/2006/relationships/tags" Target="../tags/tag269.xml"/><Relationship Id="rId2" Type="http://schemas.openxmlformats.org/officeDocument/2006/relationships/tags" Target="../tags/tag254.xml"/><Relationship Id="rId19" Type="http://schemas.openxmlformats.org/officeDocument/2006/relationships/tags" Target="../tags/tag268.xml"/><Relationship Id="rId18" Type="http://schemas.openxmlformats.org/officeDocument/2006/relationships/tags" Target="../tags/tag267.xml"/><Relationship Id="rId17" Type="http://schemas.openxmlformats.org/officeDocument/2006/relationships/tags" Target="../tags/tag266.xml"/><Relationship Id="rId16" Type="http://schemas.openxmlformats.org/officeDocument/2006/relationships/image" Target="../media/image23.jpeg"/><Relationship Id="rId15" Type="http://schemas.openxmlformats.org/officeDocument/2006/relationships/tags" Target="../tags/tag265.xml"/><Relationship Id="rId14" Type="http://schemas.openxmlformats.org/officeDocument/2006/relationships/tags" Target="../tags/tag264.xml"/><Relationship Id="rId13" Type="http://schemas.openxmlformats.org/officeDocument/2006/relationships/tags" Target="../tags/tag263.xml"/><Relationship Id="rId12" Type="http://schemas.openxmlformats.org/officeDocument/2006/relationships/tags" Target="../tags/tag262.xml"/><Relationship Id="rId11" Type="http://schemas.openxmlformats.org/officeDocument/2006/relationships/tags" Target="../tags/tag261.xml"/><Relationship Id="rId10" Type="http://schemas.openxmlformats.org/officeDocument/2006/relationships/tags" Target="../tags/tag260.xml"/><Relationship Id="rId1" Type="http://schemas.openxmlformats.org/officeDocument/2006/relationships/tags" Target="../tags/tag25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77.xml"/><Relationship Id="rId8" Type="http://schemas.openxmlformats.org/officeDocument/2006/relationships/tags" Target="../tags/tag276.xml"/><Relationship Id="rId7" Type="http://schemas.openxmlformats.org/officeDocument/2006/relationships/tags" Target="../tags/tag275.xml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4" Type="http://schemas.openxmlformats.org/officeDocument/2006/relationships/tags" Target="../tags/tag272.xml"/><Relationship Id="rId3" Type="http://schemas.openxmlformats.org/officeDocument/2006/relationships/image" Target="../media/image24.png"/><Relationship Id="rId27" Type="http://schemas.openxmlformats.org/officeDocument/2006/relationships/notesSlide" Target="../notesSlides/notesSlide8.xml"/><Relationship Id="rId26" Type="http://schemas.openxmlformats.org/officeDocument/2006/relationships/slideLayout" Target="../slideLayouts/slideLayout18.xml"/><Relationship Id="rId25" Type="http://schemas.openxmlformats.org/officeDocument/2006/relationships/tags" Target="../tags/tag293.xml"/><Relationship Id="rId24" Type="http://schemas.openxmlformats.org/officeDocument/2006/relationships/tags" Target="../tags/tag292.xml"/><Relationship Id="rId23" Type="http://schemas.openxmlformats.org/officeDocument/2006/relationships/tags" Target="../tags/tag291.xml"/><Relationship Id="rId22" Type="http://schemas.openxmlformats.org/officeDocument/2006/relationships/tags" Target="../tags/tag290.xml"/><Relationship Id="rId21" Type="http://schemas.openxmlformats.org/officeDocument/2006/relationships/tags" Target="../tags/tag289.xml"/><Relationship Id="rId20" Type="http://schemas.openxmlformats.org/officeDocument/2006/relationships/tags" Target="../tags/tag288.xml"/><Relationship Id="rId2" Type="http://schemas.openxmlformats.org/officeDocument/2006/relationships/tags" Target="../tags/tag271.xml"/><Relationship Id="rId19" Type="http://schemas.openxmlformats.org/officeDocument/2006/relationships/tags" Target="../tags/tag287.xml"/><Relationship Id="rId18" Type="http://schemas.openxmlformats.org/officeDocument/2006/relationships/tags" Target="../tags/tag286.xml"/><Relationship Id="rId17" Type="http://schemas.openxmlformats.org/officeDocument/2006/relationships/tags" Target="../tags/tag285.xml"/><Relationship Id="rId16" Type="http://schemas.openxmlformats.org/officeDocument/2006/relationships/tags" Target="../tags/tag284.xml"/><Relationship Id="rId15" Type="http://schemas.openxmlformats.org/officeDocument/2006/relationships/tags" Target="../tags/tag283.xml"/><Relationship Id="rId14" Type="http://schemas.openxmlformats.org/officeDocument/2006/relationships/tags" Target="../tags/tag282.xml"/><Relationship Id="rId13" Type="http://schemas.openxmlformats.org/officeDocument/2006/relationships/tags" Target="../tags/tag281.xml"/><Relationship Id="rId12" Type="http://schemas.openxmlformats.org/officeDocument/2006/relationships/tags" Target="../tags/tag280.xml"/><Relationship Id="rId11" Type="http://schemas.openxmlformats.org/officeDocument/2006/relationships/tags" Target="../tags/tag279.xml"/><Relationship Id="rId10" Type="http://schemas.openxmlformats.org/officeDocument/2006/relationships/tags" Target="../tags/tag278.xml"/><Relationship Id="rId1" Type="http://schemas.openxmlformats.org/officeDocument/2006/relationships/tags" Target="../tags/tag27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01.xml"/><Relationship Id="rId8" Type="http://schemas.openxmlformats.org/officeDocument/2006/relationships/tags" Target="../tags/tag300.xml"/><Relationship Id="rId7" Type="http://schemas.openxmlformats.org/officeDocument/2006/relationships/tags" Target="../tags/tag299.xml"/><Relationship Id="rId6" Type="http://schemas.openxmlformats.org/officeDocument/2006/relationships/tags" Target="../tags/tag298.xml"/><Relationship Id="rId5" Type="http://schemas.openxmlformats.org/officeDocument/2006/relationships/tags" Target="../tags/tag297.xml"/><Relationship Id="rId4" Type="http://schemas.openxmlformats.org/officeDocument/2006/relationships/image" Target="../media/image25.png"/><Relationship Id="rId3" Type="http://schemas.openxmlformats.org/officeDocument/2006/relationships/tags" Target="../tags/tag296.xml"/><Relationship Id="rId28" Type="http://schemas.openxmlformats.org/officeDocument/2006/relationships/notesSlide" Target="../notesSlides/notesSlide9.xml"/><Relationship Id="rId27" Type="http://schemas.openxmlformats.org/officeDocument/2006/relationships/slideLayout" Target="../slideLayouts/slideLayout18.xml"/><Relationship Id="rId26" Type="http://schemas.openxmlformats.org/officeDocument/2006/relationships/tags" Target="../tags/tag315.xml"/><Relationship Id="rId25" Type="http://schemas.openxmlformats.org/officeDocument/2006/relationships/image" Target="../media/image28.png"/><Relationship Id="rId24" Type="http://schemas.openxmlformats.org/officeDocument/2006/relationships/tags" Target="../tags/tag314.xml"/><Relationship Id="rId23" Type="http://schemas.openxmlformats.org/officeDocument/2006/relationships/tags" Target="../tags/tag313.xml"/><Relationship Id="rId22" Type="http://schemas.openxmlformats.org/officeDocument/2006/relationships/tags" Target="../tags/tag312.xml"/><Relationship Id="rId21" Type="http://schemas.openxmlformats.org/officeDocument/2006/relationships/tags" Target="../tags/tag311.xml"/><Relationship Id="rId20" Type="http://schemas.openxmlformats.org/officeDocument/2006/relationships/image" Target="../media/image27.png"/><Relationship Id="rId2" Type="http://schemas.openxmlformats.org/officeDocument/2006/relationships/tags" Target="../tags/tag295.xml"/><Relationship Id="rId19" Type="http://schemas.openxmlformats.org/officeDocument/2006/relationships/tags" Target="../tags/tag310.xml"/><Relationship Id="rId18" Type="http://schemas.openxmlformats.org/officeDocument/2006/relationships/tags" Target="../tags/tag309.xml"/><Relationship Id="rId17" Type="http://schemas.openxmlformats.org/officeDocument/2006/relationships/tags" Target="../tags/tag308.xml"/><Relationship Id="rId16" Type="http://schemas.openxmlformats.org/officeDocument/2006/relationships/tags" Target="../tags/tag307.xml"/><Relationship Id="rId15" Type="http://schemas.openxmlformats.org/officeDocument/2006/relationships/tags" Target="../tags/tag306.xml"/><Relationship Id="rId14" Type="http://schemas.openxmlformats.org/officeDocument/2006/relationships/tags" Target="../tags/tag305.xml"/><Relationship Id="rId13" Type="http://schemas.openxmlformats.org/officeDocument/2006/relationships/tags" Target="../tags/tag304.xml"/><Relationship Id="rId12" Type="http://schemas.openxmlformats.org/officeDocument/2006/relationships/tags" Target="../tags/tag303.xml"/><Relationship Id="rId11" Type="http://schemas.openxmlformats.org/officeDocument/2006/relationships/tags" Target="../tags/tag302.xml"/><Relationship Id="rId10" Type="http://schemas.openxmlformats.org/officeDocument/2006/relationships/image" Target="../media/image26.jpeg"/><Relationship Id="rId1" Type="http://schemas.openxmlformats.org/officeDocument/2006/relationships/tags" Target="../tags/tag294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23.xml"/><Relationship Id="rId8" Type="http://schemas.openxmlformats.org/officeDocument/2006/relationships/tags" Target="../tags/tag322.xml"/><Relationship Id="rId7" Type="http://schemas.openxmlformats.org/officeDocument/2006/relationships/tags" Target="../tags/tag321.xml"/><Relationship Id="rId6" Type="http://schemas.openxmlformats.org/officeDocument/2006/relationships/tags" Target="../tags/tag320.xml"/><Relationship Id="rId5" Type="http://schemas.openxmlformats.org/officeDocument/2006/relationships/tags" Target="../tags/tag319.xml"/><Relationship Id="rId4" Type="http://schemas.openxmlformats.org/officeDocument/2006/relationships/tags" Target="../tags/tag318.xml"/><Relationship Id="rId3" Type="http://schemas.openxmlformats.org/officeDocument/2006/relationships/tags" Target="../tags/tag317.xml"/><Relationship Id="rId2" Type="http://schemas.openxmlformats.org/officeDocument/2006/relationships/image" Target="../media/image29.png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325.xml"/><Relationship Id="rId10" Type="http://schemas.openxmlformats.org/officeDocument/2006/relationships/tags" Target="../tags/tag324.xml"/><Relationship Id="rId1" Type="http://schemas.openxmlformats.org/officeDocument/2006/relationships/tags" Target="../tags/tag31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tags" Target="../tags/tag332.xml"/><Relationship Id="rId7" Type="http://schemas.openxmlformats.org/officeDocument/2006/relationships/tags" Target="../tags/tag331.xml"/><Relationship Id="rId6" Type="http://schemas.openxmlformats.org/officeDocument/2006/relationships/tags" Target="../tags/tag330.xml"/><Relationship Id="rId5" Type="http://schemas.openxmlformats.org/officeDocument/2006/relationships/tags" Target="../tags/tag329.xml"/><Relationship Id="rId4" Type="http://schemas.openxmlformats.org/officeDocument/2006/relationships/image" Target="../media/image30.png"/><Relationship Id="rId3" Type="http://schemas.openxmlformats.org/officeDocument/2006/relationships/tags" Target="../tags/tag328.xml"/><Relationship Id="rId2" Type="http://schemas.openxmlformats.org/officeDocument/2006/relationships/tags" Target="../tags/tag327.xml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333.xml"/><Relationship Id="rId1" Type="http://schemas.openxmlformats.org/officeDocument/2006/relationships/tags" Target="../tags/tag32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41.xml"/><Relationship Id="rId8" Type="http://schemas.openxmlformats.org/officeDocument/2006/relationships/tags" Target="../tags/tag340.xml"/><Relationship Id="rId7" Type="http://schemas.openxmlformats.org/officeDocument/2006/relationships/tags" Target="../tags/tag339.xml"/><Relationship Id="rId6" Type="http://schemas.openxmlformats.org/officeDocument/2006/relationships/tags" Target="../tags/tag338.xml"/><Relationship Id="rId5" Type="http://schemas.openxmlformats.org/officeDocument/2006/relationships/tags" Target="../tags/tag337.xml"/><Relationship Id="rId4" Type="http://schemas.openxmlformats.org/officeDocument/2006/relationships/tags" Target="../tags/tag336.xml"/><Relationship Id="rId3" Type="http://schemas.openxmlformats.org/officeDocument/2006/relationships/image" Target="../media/image32.png"/><Relationship Id="rId2" Type="http://schemas.openxmlformats.org/officeDocument/2006/relationships/tags" Target="../tags/tag335.xml"/><Relationship Id="rId18" Type="http://schemas.openxmlformats.org/officeDocument/2006/relationships/notesSlide" Target="../notesSlides/notesSlide12.xml"/><Relationship Id="rId17" Type="http://schemas.openxmlformats.org/officeDocument/2006/relationships/slideLayout" Target="../slideLayouts/slideLayout18.xml"/><Relationship Id="rId16" Type="http://schemas.openxmlformats.org/officeDocument/2006/relationships/tags" Target="../tags/tag348.xml"/><Relationship Id="rId15" Type="http://schemas.openxmlformats.org/officeDocument/2006/relationships/tags" Target="../tags/tag347.xml"/><Relationship Id="rId14" Type="http://schemas.openxmlformats.org/officeDocument/2006/relationships/tags" Target="../tags/tag346.xml"/><Relationship Id="rId13" Type="http://schemas.openxmlformats.org/officeDocument/2006/relationships/tags" Target="../tags/tag345.xml"/><Relationship Id="rId12" Type="http://schemas.openxmlformats.org/officeDocument/2006/relationships/tags" Target="../tags/tag344.xml"/><Relationship Id="rId11" Type="http://schemas.openxmlformats.org/officeDocument/2006/relationships/tags" Target="../tags/tag343.xml"/><Relationship Id="rId10" Type="http://schemas.openxmlformats.org/officeDocument/2006/relationships/tags" Target="../tags/tag342.xml"/><Relationship Id="rId1" Type="http://schemas.openxmlformats.org/officeDocument/2006/relationships/tags" Target="../tags/tag33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56.xml"/><Relationship Id="rId8" Type="http://schemas.openxmlformats.org/officeDocument/2006/relationships/tags" Target="../tags/tag355.xml"/><Relationship Id="rId7" Type="http://schemas.openxmlformats.org/officeDocument/2006/relationships/tags" Target="../tags/tag354.xml"/><Relationship Id="rId6" Type="http://schemas.openxmlformats.org/officeDocument/2006/relationships/tags" Target="../tags/tag353.xml"/><Relationship Id="rId5" Type="http://schemas.openxmlformats.org/officeDocument/2006/relationships/tags" Target="../tags/tag352.xml"/><Relationship Id="rId43" Type="http://schemas.openxmlformats.org/officeDocument/2006/relationships/notesSlide" Target="../notesSlides/notesSlide13.xml"/><Relationship Id="rId42" Type="http://schemas.openxmlformats.org/officeDocument/2006/relationships/slideLayout" Target="../slideLayouts/slideLayout18.xml"/><Relationship Id="rId41" Type="http://schemas.openxmlformats.org/officeDocument/2006/relationships/tags" Target="../tags/tag378.xml"/><Relationship Id="rId40" Type="http://schemas.openxmlformats.org/officeDocument/2006/relationships/image" Target="../media/image43.svg"/><Relationship Id="rId4" Type="http://schemas.openxmlformats.org/officeDocument/2006/relationships/tags" Target="../tags/tag351.xml"/><Relationship Id="rId39" Type="http://schemas.openxmlformats.org/officeDocument/2006/relationships/image" Target="../media/image42.png"/><Relationship Id="rId38" Type="http://schemas.openxmlformats.org/officeDocument/2006/relationships/tags" Target="../tags/tag377.xml"/><Relationship Id="rId37" Type="http://schemas.openxmlformats.org/officeDocument/2006/relationships/image" Target="../media/image41.svg"/><Relationship Id="rId36" Type="http://schemas.openxmlformats.org/officeDocument/2006/relationships/image" Target="../media/image40.png"/><Relationship Id="rId35" Type="http://schemas.openxmlformats.org/officeDocument/2006/relationships/tags" Target="../tags/tag376.xml"/><Relationship Id="rId34" Type="http://schemas.openxmlformats.org/officeDocument/2006/relationships/image" Target="../media/image39.svg"/><Relationship Id="rId33" Type="http://schemas.openxmlformats.org/officeDocument/2006/relationships/image" Target="../media/image38.png"/><Relationship Id="rId32" Type="http://schemas.openxmlformats.org/officeDocument/2006/relationships/tags" Target="../tags/tag375.xml"/><Relationship Id="rId31" Type="http://schemas.openxmlformats.org/officeDocument/2006/relationships/image" Target="../media/image37.svg"/><Relationship Id="rId30" Type="http://schemas.openxmlformats.org/officeDocument/2006/relationships/image" Target="../media/image36.png"/><Relationship Id="rId3" Type="http://schemas.openxmlformats.org/officeDocument/2006/relationships/tags" Target="../tags/tag350.xml"/><Relationship Id="rId29" Type="http://schemas.openxmlformats.org/officeDocument/2006/relationships/tags" Target="../tags/tag374.xml"/><Relationship Id="rId28" Type="http://schemas.openxmlformats.org/officeDocument/2006/relationships/tags" Target="../tags/tag373.xml"/><Relationship Id="rId27" Type="http://schemas.openxmlformats.org/officeDocument/2006/relationships/tags" Target="../tags/tag372.xml"/><Relationship Id="rId26" Type="http://schemas.openxmlformats.org/officeDocument/2006/relationships/tags" Target="../tags/tag371.xml"/><Relationship Id="rId25" Type="http://schemas.openxmlformats.org/officeDocument/2006/relationships/tags" Target="../tags/tag370.xml"/><Relationship Id="rId24" Type="http://schemas.openxmlformats.org/officeDocument/2006/relationships/image" Target="../media/image35.svg"/><Relationship Id="rId23" Type="http://schemas.openxmlformats.org/officeDocument/2006/relationships/image" Target="../media/image34.png"/><Relationship Id="rId22" Type="http://schemas.openxmlformats.org/officeDocument/2006/relationships/tags" Target="../tags/tag369.xml"/><Relationship Id="rId21" Type="http://schemas.openxmlformats.org/officeDocument/2006/relationships/tags" Target="../tags/tag368.xml"/><Relationship Id="rId20" Type="http://schemas.openxmlformats.org/officeDocument/2006/relationships/tags" Target="../tags/tag367.xml"/><Relationship Id="rId2" Type="http://schemas.openxmlformats.org/officeDocument/2006/relationships/tags" Target="../tags/tag349.xml"/><Relationship Id="rId19" Type="http://schemas.openxmlformats.org/officeDocument/2006/relationships/tags" Target="../tags/tag366.xml"/><Relationship Id="rId18" Type="http://schemas.openxmlformats.org/officeDocument/2006/relationships/tags" Target="../tags/tag365.xml"/><Relationship Id="rId17" Type="http://schemas.openxmlformats.org/officeDocument/2006/relationships/tags" Target="../tags/tag364.xml"/><Relationship Id="rId16" Type="http://schemas.openxmlformats.org/officeDocument/2006/relationships/tags" Target="../tags/tag363.xml"/><Relationship Id="rId15" Type="http://schemas.openxmlformats.org/officeDocument/2006/relationships/tags" Target="../tags/tag362.xml"/><Relationship Id="rId14" Type="http://schemas.openxmlformats.org/officeDocument/2006/relationships/tags" Target="../tags/tag361.xml"/><Relationship Id="rId13" Type="http://schemas.openxmlformats.org/officeDocument/2006/relationships/tags" Target="../tags/tag360.xml"/><Relationship Id="rId12" Type="http://schemas.openxmlformats.org/officeDocument/2006/relationships/tags" Target="../tags/tag359.xml"/><Relationship Id="rId11" Type="http://schemas.openxmlformats.org/officeDocument/2006/relationships/tags" Target="../tags/tag358.xml"/><Relationship Id="rId10" Type="http://schemas.openxmlformats.org/officeDocument/2006/relationships/tags" Target="../tags/tag357.xml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86.xml"/><Relationship Id="rId8" Type="http://schemas.openxmlformats.org/officeDocument/2006/relationships/tags" Target="../tags/tag385.xml"/><Relationship Id="rId7" Type="http://schemas.openxmlformats.org/officeDocument/2006/relationships/tags" Target="../tags/tag384.xml"/><Relationship Id="rId6" Type="http://schemas.openxmlformats.org/officeDocument/2006/relationships/image" Target="../media/image44.jpeg"/><Relationship Id="rId5" Type="http://schemas.openxmlformats.org/officeDocument/2006/relationships/tags" Target="../tags/tag383.xml"/><Relationship Id="rId4" Type="http://schemas.openxmlformats.org/officeDocument/2006/relationships/tags" Target="../tags/tag382.xml"/><Relationship Id="rId32" Type="http://schemas.openxmlformats.org/officeDocument/2006/relationships/notesSlide" Target="../notesSlides/notesSlide14.xml"/><Relationship Id="rId31" Type="http://schemas.openxmlformats.org/officeDocument/2006/relationships/slideLayout" Target="../slideLayouts/slideLayout18.xml"/><Relationship Id="rId30" Type="http://schemas.openxmlformats.org/officeDocument/2006/relationships/tags" Target="../tags/tag404.xml"/><Relationship Id="rId3" Type="http://schemas.openxmlformats.org/officeDocument/2006/relationships/tags" Target="../tags/tag381.xml"/><Relationship Id="rId29" Type="http://schemas.openxmlformats.org/officeDocument/2006/relationships/tags" Target="../tags/tag403.xml"/><Relationship Id="rId28" Type="http://schemas.openxmlformats.org/officeDocument/2006/relationships/tags" Target="../tags/tag402.xml"/><Relationship Id="rId27" Type="http://schemas.openxmlformats.org/officeDocument/2006/relationships/tags" Target="../tags/tag401.xml"/><Relationship Id="rId26" Type="http://schemas.openxmlformats.org/officeDocument/2006/relationships/tags" Target="../tags/tag400.xml"/><Relationship Id="rId25" Type="http://schemas.openxmlformats.org/officeDocument/2006/relationships/tags" Target="../tags/tag399.xml"/><Relationship Id="rId24" Type="http://schemas.openxmlformats.org/officeDocument/2006/relationships/tags" Target="../tags/tag398.xml"/><Relationship Id="rId23" Type="http://schemas.openxmlformats.org/officeDocument/2006/relationships/tags" Target="../tags/tag397.xml"/><Relationship Id="rId22" Type="http://schemas.openxmlformats.org/officeDocument/2006/relationships/tags" Target="../tags/tag396.xml"/><Relationship Id="rId21" Type="http://schemas.openxmlformats.org/officeDocument/2006/relationships/image" Target="../media/image47.png"/><Relationship Id="rId20" Type="http://schemas.openxmlformats.org/officeDocument/2006/relationships/tags" Target="../tags/tag395.xml"/><Relationship Id="rId2" Type="http://schemas.openxmlformats.org/officeDocument/2006/relationships/tags" Target="../tags/tag380.xml"/><Relationship Id="rId19" Type="http://schemas.openxmlformats.org/officeDocument/2006/relationships/image" Target="../media/image46.png"/><Relationship Id="rId18" Type="http://schemas.openxmlformats.org/officeDocument/2006/relationships/tags" Target="../tags/tag394.xml"/><Relationship Id="rId17" Type="http://schemas.openxmlformats.org/officeDocument/2006/relationships/tags" Target="../tags/tag393.xml"/><Relationship Id="rId16" Type="http://schemas.openxmlformats.org/officeDocument/2006/relationships/tags" Target="../tags/tag392.xml"/><Relationship Id="rId15" Type="http://schemas.openxmlformats.org/officeDocument/2006/relationships/tags" Target="../tags/tag391.xml"/><Relationship Id="rId14" Type="http://schemas.openxmlformats.org/officeDocument/2006/relationships/image" Target="../media/image45.png"/><Relationship Id="rId13" Type="http://schemas.openxmlformats.org/officeDocument/2006/relationships/tags" Target="../tags/tag390.xml"/><Relationship Id="rId12" Type="http://schemas.openxmlformats.org/officeDocument/2006/relationships/tags" Target="../tags/tag389.xml"/><Relationship Id="rId11" Type="http://schemas.openxmlformats.org/officeDocument/2006/relationships/tags" Target="../tags/tag388.xml"/><Relationship Id="rId10" Type="http://schemas.openxmlformats.org/officeDocument/2006/relationships/tags" Target="../tags/tag387.xml"/><Relationship Id="rId1" Type="http://schemas.openxmlformats.org/officeDocument/2006/relationships/tags" Target="../tags/tag379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412.xml"/><Relationship Id="rId8" Type="http://schemas.openxmlformats.org/officeDocument/2006/relationships/tags" Target="../tags/tag411.xml"/><Relationship Id="rId7" Type="http://schemas.openxmlformats.org/officeDocument/2006/relationships/tags" Target="../tags/tag410.xml"/><Relationship Id="rId6" Type="http://schemas.openxmlformats.org/officeDocument/2006/relationships/tags" Target="../tags/tag409.xml"/><Relationship Id="rId5" Type="http://schemas.openxmlformats.org/officeDocument/2006/relationships/tags" Target="../tags/tag408.xml"/><Relationship Id="rId4" Type="http://schemas.openxmlformats.org/officeDocument/2006/relationships/image" Target="../media/image48.png"/><Relationship Id="rId3" Type="http://schemas.openxmlformats.org/officeDocument/2006/relationships/tags" Target="../tags/tag407.xml"/><Relationship Id="rId2" Type="http://schemas.openxmlformats.org/officeDocument/2006/relationships/tags" Target="../tags/tag406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417.xml"/><Relationship Id="rId13" Type="http://schemas.openxmlformats.org/officeDocument/2006/relationships/tags" Target="../tags/tag416.xml"/><Relationship Id="rId12" Type="http://schemas.openxmlformats.org/officeDocument/2006/relationships/tags" Target="../tags/tag415.xml"/><Relationship Id="rId11" Type="http://schemas.openxmlformats.org/officeDocument/2006/relationships/tags" Target="../tags/tag414.xml"/><Relationship Id="rId10" Type="http://schemas.openxmlformats.org/officeDocument/2006/relationships/tags" Target="../tags/tag413.xml"/><Relationship Id="rId1" Type="http://schemas.openxmlformats.org/officeDocument/2006/relationships/tags" Target="../tags/tag40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425.xml"/><Relationship Id="rId8" Type="http://schemas.openxmlformats.org/officeDocument/2006/relationships/tags" Target="../tags/tag424.xml"/><Relationship Id="rId7" Type="http://schemas.openxmlformats.org/officeDocument/2006/relationships/tags" Target="../tags/tag423.xml"/><Relationship Id="rId6" Type="http://schemas.openxmlformats.org/officeDocument/2006/relationships/image" Target="../media/image49.png"/><Relationship Id="rId5" Type="http://schemas.openxmlformats.org/officeDocument/2006/relationships/tags" Target="../tags/tag422.xml"/><Relationship Id="rId4" Type="http://schemas.openxmlformats.org/officeDocument/2006/relationships/tags" Target="../tags/tag421.xml"/><Relationship Id="rId3" Type="http://schemas.openxmlformats.org/officeDocument/2006/relationships/tags" Target="../tags/tag420.xml"/><Relationship Id="rId24" Type="http://schemas.openxmlformats.org/officeDocument/2006/relationships/notesSlide" Target="../notesSlides/notesSlide15.xml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435.xml"/><Relationship Id="rId21" Type="http://schemas.openxmlformats.org/officeDocument/2006/relationships/tags" Target="../tags/tag434.xml"/><Relationship Id="rId20" Type="http://schemas.openxmlformats.org/officeDocument/2006/relationships/image" Target="../media/image52.jpeg"/><Relationship Id="rId2" Type="http://schemas.openxmlformats.org/officeDocument/2006/relationships/tags" Target="../tags/tag419.xml"/><Relationship Id="rId19" Type="http://schemas.openxmlformats.org/officeDocument/2006/relationships/tags" Target="../tags/tag433.xml"/><Relationship Id="rId18" Type="http://schemas.openxmlformats.org/officeDocument/2006/relationships/tags" Target="../tags/tag432.xml"/><Relationship Id="rId17" Type="http://schemas.openxmlformats.org/officeDocument/2006/relationships/tags" Target="../tags/tag431.xml"/><Relationship Id="rId16" Type="http://schemas.openxmlformats.org/officeDocument/2006/relationships/image" Target="../media/image51.jpeg"/><Relationship Id="rId15" Type="http://schemas.openxmlformats.org/officeDocument/2006/relationships/tags" Target="../tags/tag430.xml"/><Relationship Id="rId14" Type="http://schemas.openxmlformats.org/officeDocument/2006/relationships/tags" Target="../tags/tag429.xml"/><Relationship Id="rId13" Type="http://schemas.openxmlformats.org/officeDocument/2006/relationships/tags" Target="../tags/tag428.xml"/><Relationship Id="rId12" Type="http://schemas.openxmlformats.org/officeDocument/2006/relationships/tags" Target="../tags/tag427.xml"/><Relationship Id="rId11" Type="http://schemas.openxmlformats.org/officeDocument/2006/relationships/image" Target="../media/image50.png"/><Relationship Id="rId10" Type="http://schemas.openxmlformats.org/officeDocument/2006/relationships/tags" Target="../tags/tag426.xml"/><Relationship Id="rId1" Type="http://schemas.openxmlformats.org/officeDocument/2006/relationships/tags" Target="../tags/tag41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image" Target="../media/image4.jpeg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4" Type="http://schemas.openxmlformats.org/officeDocument/2006/relationships/notesSlide" Target="../notesSlides/notesSlide1.xml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152.xml"/><Relationship Id="rId21" Type="http://schemas.openxmlformats.org/officeDocument/2006/relationships/tags" Target="../tags/tag151.xml"/><Relationship Id="rId20" Type="http://schemas.openxmlformats.org/officeDocument/2006/relationships/image" Target="../media/image7.jpeg"/><Relationship Id="rId2" Type="http://schemas.openxmlformats.org/officeDocument/2006/relationships/tags" Target="../tags/tag136.xml"/><Relationship Id="rId19" Type="http://schemas.openxmlformats.org/officeDocument/2006/relationships/tags" Target="../tags/tag150.xml"/><Relationship Id="rId18" Type="http://schemas.openxmlformats.org/officeDocument/2006/relationships/tags" Target="../tags/tag149.xml"/><Relationship Id="rId17" Type="http://schemas.openxmlformats.org/officeDocument/2006/relationships/tags" Target="../tags/tag148.xml"/><Relationship Id="rId16" Type="http://schemas.openxmlformats.org/officeDocument/2006/relationships/image" Target="../media/image6.jpeg"/><Relationship Id="rId15" Type="http://schemas.openxmlformats.org/officeDocument/2006/relationships/tags" Target="../tags/tag147.xml"/><Relationship Id="rId14" Type="http://schemas.openxmlformats.org/officeDocument/2006/relationships/tags" Target="../tags/tag146.xml"/><Relationship Id="rId13" Type="http://schemas.openxmlformats.org/officeDocument/2006/relationships/tags" Target="../tags/tag145.xml"/><Relationship Id="rId12" Type="http://schemas.openxmlformats.org/officeDocument/2006/relationships/tags" Target="../tags/tag144.xml"/><Relationship Id="rId11" Type="http://schemas.openxmlformats.org/officeDocument/2006/relationships/image" Target="../media/image5.jpeg"/><Relationship Id="rId10" Type="http://schemas.openxmlformats.org/officeDocument/2006/relationships/tags" Target="../tags/tag143.xml"/><Relationship Id="rId1" Type="http://schemas.openxmlformats.org/officeDocument/2006/relationships/tags" Target="../tags/tag13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443.xml"/><Relationship Id="rId8" Type="http://schemas.openxmlformats.org/officeDocument/2006/relationships/tags" Target="../tags/tag442.xml"/><Relationship Id="rId7" Type="http://schemas.openxmlformats.org/officeDocument/2006/relationships/tags" Target="../tags/tag441.xml"/><Relationship Id="rId6" Type="http://schemas.openxmlformats.org/officeDocument/2006/relationships/tags" Target="../tags/tag440.xml"/><Relationship Id="rId5" Type="http://schemas.openxmlformats.org/officeDocument/2006/relationships/tags" Target="../tags/tag439.xml"/><Relationship Id="rId4" Type="http://schemas.openxmlformats.org/officeDocument/2006/relationships/tags" Target="../tags/tag438.xml"/><Relationship Id="rId3" Type="http://schemas.openxmlformats.org/officeDocument/2006/relationships/image" Target="../media/image53.png"/><Relationship Id="rId2" Type="http://schemas.openxmlformats.org/officeDocument/2006/relationships/tags" Target="../tags/tag437.xml"/><Relationship Id="rId18" Type="http://schemas.openxmlformats.org/officeDocument/2006/relationships/notesSlide" Target="../notesSlides/notesSlide16.xml"/><Relationship Id="rId17" Type="http://schemas.openxmlformats.org/officeDocument/2006/relationships/slideLayout" Target="../slideLayouts/slideLayout18.xml"/><Relationship Id="rId16" Type="http://schemas.openxmlformats.org/officeDocument/2006/relationships/tags" Target="../tags/tag450.xml"/><Relationship Id="rId15" Type="http://schemas.openxmlformats.org/officeDocument/2006/relationships/tags" Target="../tags/tag449.xml"/><Relationship Id="rId14" Type="http://schemas.openxmlformats.org/officeDocument/2006/relationships/tags" Target="../tags/tag448.xml"/><Relationship Id="rId13" Type="http://schemas.openxmlformats.org/officeDocument/2006/relationships/tags" Target="../tags/tag447.xml"/><Relationship Id="rId12" Type="http://schemas.openxmlformats.org/officeDocument/2006/relationships/tags" Target="../tags/tag446.xml"/><Relationship Id="rId11" Type="http://schemas.openxmlformats.org/officeDocument/2006/relationships/tags" Target="../tags/tag445.xml"/><Relationship Id="rId10" Type="http://schemas.openxmlformats.org/officeDocument/2006/relationships/tags" Target="../tags/tag444.xml"/><Relationship Id="rId1" Type="http://schemas.openxmlformats.org/officeDocument/2006/relationships/tags" Target="../tags/tag4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452.xml"/><Relationship Id="rId1" Type="http://schemas.openxmlformats.org/officeDocument/2006/relationships/tags" Target="../tags/tag45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tags" Target="../tags/tag159.xml"/><Relationship Id="rId7" Type="http://schemas.openxmlformats.org/officeDocument/2006/relationships/tags" Target="../tags/tag158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image" Target="../media/image8.jpeg"/><Relationship Id="rId2" Type="http://schemas.openxmlformats.org/officeDocument/2006/relationships/tags" Target="../tags/tag154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164.xml"/><Relationship Id="rId12" Type="http://schemas.openxmlformats.org/officeDocument/2006/relationships/tags" Target="../tags/tag163.xml"/><Relationship Id="rId11" Type="http://schemas.openxmlformats.org/officeDocument/2006/relationships/tags" Target="../tags/tag162.xml"/><Relationship Id="rId10" Type="http://schemas.openxmlformats.org/officeDocument/2006/relationships/tags" Target="../tags/tag161.xml"/><Relationship Id="rId1" Type="http://schemas.openxmlformats.org/officeDocument/2006/relationships/tags" Target="../tags/tag15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73.xml"/><Relationship Id="rId8" Type="http://schemas.openxmlformats.org/officeDocument/2006/relationships/tags" Target="../tags/tag172.xml"/><Relationship Id="rId7" Type="http://schemas.openxmlformats.org/officeDocument/2006/relationships/tags" Target="../tags/tag171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9" Type="http://schemas.openxmlformats.org/officeDocument/2006/relationships/notesSlide" Target="../notesSlides/notesSlide3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178.xml"/><Relationship Id="rId16" Type="http://schemas.openxmlformats.org/officeDocument/2006/relationships/image" Target="../media/image11.jpeg"/><Relationship Id="rId15" Type="http://schemas.openxmlformats.org/officeDocument/2006/relationships/tags" Target="../tags/tag177.xml"/><Relationship Id="rId14" Type="http://schemas.openxmlformats.org/officeDocument/2006/relationships/image" Target="../media/image10.jpeg"/><Relationship Id="rId13" Type="http://schemas.openxmlformats.org/officeDocument/2006/relationships/tags" Target="../tags/tag176.xml"/><Relationship Id="rId12" Type="http://schemas.openxmlformats.org/officeDocument/2006/relationships/image" Target="../media/image9.jpeg"/><Relationship Id="rId11" Type="http://schemas.openxmlformats.org/officeDocument/2006/relationships/tags" Target="../tags/tag175.xml"/><Relationship Id="rId10" Type="http://schemas.openxmlformats.org/officeDocument/2006/relationships/tags" Target="../tags/tag174.xml"/><Relationship Id="rId1" Type="http://schemas.openxmlformats.org/officeDocument/2006/relationships/tags" Target="../tags/tag16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tags" Target="../tags/tag185.xml"/><Relationship Id="rId7" Type="http://schemas.openxmlformats.org/officeDocument/2006/relationships/tags" Target="../tags/tag184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tags" Target="../tags/tag181.xml"/><Relationship Id="rId3" Type="http://schemas.openxmlformats.org/officeDocument/2006/relationships/image" Target="../media/image12.jpeg"/><Relationship Id="rId2" Type="http://schemas.openxmlformats.org/officeDocument/2006/relationships/tags" Target="../tags/tag180.xml"/><Relationship Id="rId18" Type="http://schemas.openxmlformats.org/officeDocument/2006/relationships/notesSlide" Target="../notesSlides/notesSlide4.xml"/><Relationship Id="rId17" Type="http://schemas.openxmlformats.org/officeDocument/2006/relationships/slideLayout" Target="../slideLayouts/slideLayout18.xml"/><Relationship Id="rId16" Type="http://schemas.openxmlformats.org/officeDocument/2006/relationships/tags" Target="../tags/tag193.xml"/><Relationship Id="rId15" Type="http://schemas.openxmlformats.org/officeDocument/2006/relationships/tags" Target="../tags/tag192.xml"/><Relationship Id="rId14" Type="http://schemas.openxmlformats.org/officeDocument/2006/relationships/tags" Target="../tags/tag191.xml"/><Relationship Id="rId13" Type="http://schemas.openxmlformats.org/officeDocument/2006/relationships/tags" Target="../tags/tag190.xml"/><Relationship Id="rId12" Type="http://schemas.openxmlformats.org/officeDocument/2006/relationships/tags" Target="../tags/tag189.xml"/><Relationship Id="rId11" Type="http://schemas.openxmlformats.org/officeDocument/2006/relationships/tags" Target="../tags/tag188.xml"/><Relationship Id="rId10" Type="http://schemas.openxmlformats.org/officeDocument/2006/relationships/tags" Target="../tags/tag187.xml"/><Relationship Id="rId1" Type="http://schemas.openxmlformats.org/officeDocument/2006/relationships/tags" Target="../tags/tag17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99.xml"/><Relationship Id="rId8" Type="http://schemas.openxmlformats.org/officeDocument/2006/relationships/tags" Target="../tags/tag198.xml"/><Relationship Id="rId7" Type="http://schemas.openxmlformats.org/officeDocument/2006/relationships/image" Target="../media/image15.jpeg"/><Relationship Id="rId6" Type="http://schemas.openxmlformats.org/officeDocument/2006/relationships/tags" Target="../tags/tag197.xml"/><Relationship Id="rId5" Type="http://schemas.openxmlformats.org/officeDocument/2006/relationships/image" Target="../media/image14.jpeg"/><Relationship Id="rId4" Type="http://schemas.openxmlformats.org/officeDocument/2006/relationships/tags" Target="../tags/tag196.xml"/><Relationship Id="rId3" Type="http://schemas.openxmlformats.org/officeDocument/2006/relationships/image" Target="../media/image13.jpeg"/><Relationship Id="rId21" Type="http://schemas.openxmlformats.org/officeDocument/2006/relationships/slideLayout" Target="../slideLayouts/slideLayout18.xml"/><Relationship Id="rId20" Type="http://schemas.openxmlformats.org/officeDocument/2006/relationships/tags" Target="../tags/tag210.xml"/><Relationship Id="rId2" Type="http://schemas.openxmlformats.org/officeDocument/2006/relationships/tags" Target="../tags/tag195.xml"/><Relationship Id="rId19" Type="http://schemas.openxmlformats.org/officeDocument/2006/relationships/tags" Target="../tags/tag209.xml"/><Relationship Id="rId18" Type="http://schemas.openxmlformats.org/officeDocument/2006/relationships/tags" Target="../tags/tag208.xml"/><Relationship Id="rId17" Type="http://schemas.openxmlformats.org/officeDocument/2006/relationships/tags" Target="../tags/tag207.xml"/><Relationship Id="rId16" Type="http://schemas.openxmlformats.org/officeDocument/2006/relationships/tags" Target="../tags/tag206.xml"/><Relationship Id="rId15" Type="http://schemas.openxmlformats.org/officeDocument/2006/relationships/tags" Target="../tags/tag205.xml"/><Relationship Id="rId14" Type="http://schemas.openxmlformats.org/officeDocument/2006/relationships/tags" Target="../tags/tag204.xml"/><Relationship Id="rId13" Type="http://schemas.openxmlformats.org/officeDocument/2006/relationships/tags" Target="../tags/tag203.xml"/><Relationship Id="rId12" Type="http://schemas.openxmlformats.org/officeDocument/2006/relationships/tags" Target="../tags/tag202.xml"/><Relationship Id="rId11" Type="http://schemas.openxmlformats.org/officeDocument/2006/relationships/tags" Target="../tags/tag201.xml"/><Relationship Id="rId10" Type="http://schemas.openxmlformats.org/officeDocument/2006/relationships/tags" Target="../tags/tag200.xml"/><Relationship Id="rId1" Type="http://schemas.openxmlformats.org/officeDocument/2006/relationships/tags" Target="../tags/tag19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19.xml"/><Relationship Id="rId8" Type="http://schemas.openxmlformats.org/officeDocument/2006/relationships/tags" Target="../tags/tag218.xml"/><Relationship Id="rId7" Type="http://schemas.openxmlformats.org/officeDocument/2006/relationships/tags" Target="../tags/tag217.xml"/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9" Type="http://schemas.openxmlformats.org/officeDocument/2006/relationships/notesSlide" Target="../notesSlides/notesSlide5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227.xml"/><Relationship Id="rId16" Type="http://schemas.openxmlformats.org/officeDocument/2006/relationships/tags" Target="../tags/tag226.xml"/><Relationship Id="rId15" Type="http://schemas.openxmlformats.org/officeDocument/2006/relationships/tags" Target="../tags/tag225.xml"/><Relationship Id="rId14" Type="http://schemas.openxmlformats.org/officeDocument/2006/relationships/tags" Target="../tags/tag224.xml"/><Relationship Id="rId13" Type="http://schemas.openxmlformats.org/officeDocument/2006/relationships/tags" Target="../tags/tag223.xml"/><Relationship Id="rId12" Type="http://schemas.openxmlformats.org/officeDocument/2006/relationships/tags" Target="../tags/tag222.xml"/><Relationship Id="rId11" Type="http://schemas.openxmlformats.org/officeDocument/2006/relationships/tags" Target="../tags/tag221.xml"/><Relationship Id="rId10" Type="http://schemas.openxmlformats.org/officeDocument/2006/relationships/tags" Target="../tags/tag220.xml"/><Relationship Id="rId1" Type="http://schemas.openxmlformats.org/officeDocument/2006/relationships/tags" Target="../tags/tag21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36.xml"/><Relationship Id="rId8" Type="http://schemas.openxmlformats.org/officeDocument/2006/relationships/tags" Target="../tags/tag235.xml"/><Relationship Id="rId7" Type="http://schemas.openxmlformats.org/officeDocument/2006/relationships/tags" Target="../tags/tag234.xml"/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tags" Target="../tags/tag231.xml"/><Relationship Id="rId3" Type="http://schemas.openxmlformats.org/officeDocument/2006/relationships/tags" Target="../tags/tag230.xml"/><Relationship Id="rId20" Type="http://schemas.openxmlformats.org/officeDocument/2006/relationships/notesSlide" Target="../notesSlides/notesSlide6.xml"/><Relationship Id="rId2" Type="http://schemas.openxmlformats.org/officeDocument/2006/relationships/tags" Target="../tags/tag229.xml"/><Relationship Id="rId19" Type="http://schemas.openxmlformats.org/officeDocument/2006/relationships/slideLayout" Target="../slideLayouts/slideLayout18.xml"/><Relationship Id="rId18" Type="http://schemas.openxmlformats.org/officeDocument/2006/relationships/tags" Target="../tags/tag241.xml"/><Relationship Id="rId17" Type="http://schemas.openxmlformats.org/officeDocument/2006/relationships/image" Target="../media/image19.jpeg"/><Relationship Id="rId16" Type="http://schemas.openxmlformats.org/officeDocument/2006/relationships/tags" Target="../tags/tag240.xml"/><Relationship Id="rId15" Type="http://schemas.openxmlformats.org/officeDocument/2006/relationships/image" Target="../media/image18.jpeg"/><Relationship Id="rId14" Type="http://schemas.openxmlformats.org/officeDocument/2006/relationships/tags" Target="../tags/tag239.xml"/><Relationship Id="rId13" Type="http://schemas.openxmlformats.org/officeDocument/2006/relationships/image" Target="../media/image17.jpeg"/><Relationship Id="rId12" Type="http://schemas.openxmlformats.org/officeDocument/2006/relationships/tags" Target="../tags/tag238.xml"/><Relationship Id="rId11" Type="http://schemas.openxmlformats.org/officeDocument/2006/relationships/image" Target="../media/image16.jpeg"/><Relationship Id="rId10" Type="http://schemas.openxmlformats.org/officeDocument/2006/relationships/tags" Target="../tags/tag237.xml"/><Relationship Id="rId1" Type="http://schemas.openxmlformats.org/officeDocument/2006/relationships/tags" Target="../tags/tag22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49.xml"/><Relationship Id="rId8" Type="http://schemas.openxmlformats.org/officeDocument/2006/relationships/tags" Target="../tags/tag248.xml"/><Relationship Id="rId7" Type="http://schemas.openxmlformats.org/officeDocument/2006/relationships/tags" Target="../tags/tag247.xml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image" Target="../media/image20.jpeg"/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252.xml"/><Relationship Id="rId11" Type="http://schemas.openxmlformats.org/officeDocument/2006/relationships/tags" Target="../tags/tag251.xml"/><Relationship Id="rId10" Type="http://schemas.openxmlformats.org/officeDocument/2006/relationships/tags" Target="../tags/tag250.xml"/><Relationship Id="rId1" Type="http://schemas.openxmlformats.org/officeDocument/2006/relationships/tags" Target="../tags/tag2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博鳌酒店信息.docx</a:t>
            </a:r>
            <a:endParaRPr lang="zh-CN" altLang="en-US" dirty="0"/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838200" y="3839845"/>
            <a:ext cx="5538470" cy="984885"/>
          </a:xfrm>
        </p:spPr>
        <p:txBody>
          <a:bodyPr>
            <a:normAutofit/>
          </a:bodyPr>
          <a:lstStyle/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2" name="文本框 1"/>
          <p:cNvSpPr txBox="1"/>
          <p:nvPr/>
        </p:nvSpPr>
        <p:spPr>
          <a:xfrm>
            <a:off x="636905" y="3244850"/>
            <a:ext cx="6171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b="1" dirty="0" err="1" smtClean="0">
                <a:solidFill>
                  <a:schemeClr val="bg1"/>
                </a:solidFill>
              </a:rPr>
              <a:t>注：预定酒店时请说明参与世界生命科学大会享受优惠价格</a:t>
            </a:r>
            <a:endParaRPr lang="zh-CN" altLang="en-US" b="1" dirty="0" err="1" smtClean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会议与休闲服务</a:t>
            </a:r>
            <a:endParaRPr lang="zh-CN" altLang="en-US" dirty="0"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695960" y="1918018"/>
            <a:ext cx="3599046" cy="358596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16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/data/temp/bcdafa7d-675a-11ef-8cd4-be170f729136.jpg@base@tag=imgScale&amp;m=1&amp;w=484&amp;h=995&amp;q=95bcdafa7d-675a-11ef-8cd4-be170f72913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10550" r="24599"/>
          <a:stretch>
            <a:fillRect/>
          </a:stretch>
        </p:blipFill>
        <p:spPr>
          <a:xfrm>
            <a:off x="695960" y="1918018"/>
            <a:ext cx="1745048" cy="3585964"/>
          </a:xfrm>
          <a:prstGeom prst="rect">
            <a:avLst/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4295140" y="1918018"/>
            <a:ext cx="3599046" cy="358596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16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/data/temp/bcdafa83-675a-11ef-8cd4-be170f729136.jpg@base@tag=imgScale&amp;m=1&amp;w=484&amp;h=995&amp;q=95bcdafa83-675a-11ef-8cd4-be170f72913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13493" r="13493"/>
          <a:stretch>
            <a:fillRect/>
          </a:stretch>
        </p:blipFill>
        <p:spPr>
          <a:xfrm>
            <a:off x="4295140" y="1918018"/>
            <a:ext cx="1745508" cy="3585964"/>
          </a:xfrm>
          <a:prstGeom prst="rect">
            <a:avLst/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" name="矩形 16"/>
          <p:cNvSpPr/>
          <p:nvPr>
            <p:custDataLst>
              <p:tags r:id="rId8"/>
            </p:custDataLst>
          </p:nvPr>
        </p:nvSpPr>
        <p:spPr>
          <a:xfrm>
            <a:off x="2714625" y="3081338"/>
            <a:ext cx="1307101" cy="22345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kern="0" dirty="0">
                <a:solidFill>
                  <a:srgbClr val="262626"/>
                </a:solidFill>
                <a:latin typeface="+mn-ea"/>
                <a:cs typeface="+mn-ea"/>
              </a:rPr>
              <a:t>博鳌亚洲论坛金海岸大酒店提供多个多功能会议厅，可举办国际会议、商务洽谈等活动。</a:t>
            </a:r>
            <a:endParaRPr lang="zh-CN" altLang="en-US" sz="1200" kern="0" dirty="0"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9"/>
            </p:custDataLst>
          </p:nvPr>
        </p:nvSpPr>
        <p:spPr>
          <a:xfrm>
            <a:off x="2714625" y="2351723"/>
            <a:ext cx="1307101" cy="65006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 dirty="0">
                <a:solidFill>
                  <a:schemeClr val="accent1"/>
                </a:solidFill>
                <a:latin typeface="+mn-ea"/>
                <a:cs typeface="+mn-ea"/>
              </a:rPr>
              <a:t>多功能会议厅</a:t>
            </a:r>
            <a:endParaRPr lang="zh-CN" altLang="en-US" sz="2000" b="1" kern="0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2718435" y="2199958"/>
            <a:ext cx="288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11"/>
            </p:custDataLst>
          </p:nvPr>
        </p:nvSpPr>
        <p:spPr>
          <a:xfrm>
            <a:off x="6315075" y="3081338"/>
            <a:ext cx="1307101" cy="22345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kern="0" dirty="0">
                <a:solidFill>
                  <a:srgbClr val="262626"/>
                </a:solidFill>
                <a:latin typeface="+mn-ea"/>
                <a:cs typeface="+mn-ea"/>
              </a:rPr>
              <a:t>酒店设有健身房、游泳池等休闲设施，为宾客提供放松身心的绝佳场所。</a:t>
            </a:r>
            <a:endParaRPr lang="zh-CN" altLang="en-US" sz="1200" kern="0" dirty="0"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2"/>
            </p:custDataLst>
          </p:nvPr>
        </p:nvSpPr>
        <p:spPr>
          <a:xfrm>
            <a:off x="6315075" y="2351723"/>
            <a:ext cx="1307101" cy="65006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休闲娱乐设施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3"/>
            </p:custDataLst>
          </p:nvPr>
        </p:nvSpPr>
        <p:spPr>
          <a:xfrm>
            <a:off x="6318885" y="2199958"/>
            <a:ext cx="288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lang="zh-CN" altLang="en-US"/>
          </a:p>
        </p:txBody>
      </p:sp>
      <p:sp>
        <p:nvSpPr>
          <p:cNvPr id="23" name="矩形 22"/>
          <p:cNvSpPr/>
          <p:nvPr>
            <p:custDataLst>
              <p:tags r:id="rId14"/>
            </p:custDataLst>
          </p:nvPr>
        </p:nvSpPr>
        <p:spPr>
          <a:xfrm>
            <a:off x="7896860" y="1918018"/>
            <a:ext cx="3599046" cy="358596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16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4" name="图片 23" descr="/data/temp/bcdafbb5-675a-11ef-8cd4-be170f729136.jpg@base@tag=imgScale&amp;m=1&amp;w=484&amp;h=995&amp;q=95bcdafbb5-675a-11ef-8cd4-be170f72913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20332" r="20332"/>
          <a:stretch>
            <a:fillRect/>
          </a:stretch>
        </p:blipFill>
        <p:spPr>
          <a:xfrm>
            <a:off x="7896860" y="1918018"/>
            <a:ext cx="1745508" cy="3585964"/>
          </a:xfrm>
          <a:prstGeom prst="rect">
            <a:avLst/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5" name="矩形 24"/>
          <p:cNvSpPr/>
          <p:nvPr>
            <p:custDataLst>
              <p:tags r:id="rId17"/>
            </p:custDataLst>
          </p:nvPr>
        </p:nvSpPr>
        <p:spPr>
          <a:xfrm>
            <a:off x="9915525" y="3081338"/>
            <a:ext cx="1307101" cy="22345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kern="0" dirty="0">
                <a:solidFill>
                  <a:srgbClr val="262626"/>
                </a:solidFill>
                <a:latin typeface="+mn-ea"/>
                <a:cs typeface="+mn-ea"/>
              </a:rPr>
              <a:t>酒店内设有多家特色餐厅，提供中西美食，满足不同宾客的餐饮需求。</a:t>
            </a:r>
            <a:endParaRPr lang="zh-CN" altLang="en-US" sz="1200" kern="0" dirty="0"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8"/>
            </p:custDataLst>
          </p:nvPr>
        </p:nvSpPr>
        <p:spPr>
          <a:xfrm>
            <a:off x="9915525" y="2351723"/>
            <a:ext cx="1307101" cy="65006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高端餐饮服务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7" name="矩形 26"/>
          <p:cNvSpPr/>
          <p:nvPr>
            <p:custDataLst>
              <p:tags r:id="rId19"/>
            </p:custDataLst>
          </p:nvPr>
        </p:nvSpPr>
        <p:spPr>
          <a:xfrm>
            <a:off x="9919335" y="2199958"/>
            <a:ext cx="288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lang="zh-CN" altLang="en-US"/>
          </a:p>
        </p:txBody>
      </p: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 11"/>
          <p:cNvSpPr/>
          <p:nvPr>
            <p:custDataLst>
              <p:tags r:id="rId1"/>
            </p:custDataLst>
          </p:nvPr>
        </p:nvSpPr>
        <p:spPr>
          <a:xfrm>
            <a:off x="6762750" y="0"/>
            <a:ext cx="5429250" cy="453517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975" h="6662">
                <a:moveTo>
                  <a:pt x="271" y="0"/>
                </a:moveTo>
                <a:lnTo>
                  <a:pt x="7975" y="0"/>
                </a:lnTo>
                <a:lnTo>
                  <a:pt x="7975" y="5710"/>
                </a:lnTo>
                <a:lnTo>
                  <a:pt x="7941" y="5734"/>
                </a:lnTo>
                <a:cubicBezTo>
                  <a:pt x="7119" y="6318"/>
                  <a:pt x="6115" y="6662"/>
                  <a:pt x="5030" y="6662"/>
                </a:cubicBezTo>
                <a:cubicBezTo>
                  <a:pt x="2252" y="6662"/>
                  <a:pt x="0" y="4410"/>
                  <a:pt x="0" y="1633"/>
                </a:cubicBezTo>
                <a:cubicBezTo>
                  <a:pt x="0" y="1068"/>
                  <a:pt x="93" y="526"/>
                  <a:pt x="264" y="19"/>
                </a:cubicBezTo>
                <a:lnTo>
                  <a:pt x="271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 descr="C:/Users/Administrator/Desktop/图片1.png图片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398" r="2398"/>
          <a:stretch>
            <a:fillRect/>
          </a:stretch>
        </p:blipFill>
        <p:spPr>
          <a:xfrm>
            <a:off x="7008495" y="0"/>
            <a:ext cx="5183505" cy="43300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92" h="6258">
                <a:moveTo>
                  <a:pt x="235" y="0"/>
                </a:moveTo>
                <a:lnTo>
                  <a:pt x="7492" y="0"/>
                </a:lnTo>
                <a:lnTo>
                  <a:pt x="7492" y="5409"/>
                </a:lnTo>
                <a:lnTo>
                  <a:pt x="7491" y="5410"/>
                </a:lnTo>
                <a:cubicBezTo>
                  <a:pt x="6720" y="5945"/>
                  <a:pt x="5784" y="6258"/>
                  <a:pt x="4774" y="6258"/>
                </a:cubicBezTo>
                <a:cubicBezTo>
                  <a:pt x="2137" y="6258"/>
                  <a:pt x="0" y="4120"/>
                  <a:pt x="0" y="1484"/>
                </a:cubicBezTo>
                <a:cubicBezTo>
                  <a:pt x="0" y="969"/>
                  <a:pt x="82" y="473"/>
                  <a:pt x="232" y="8"/>
                </a:cubicBezTo>
                <a:lnTo>
                  <a:pt x="235" y="0"/>
                </a:lnTo>
                <a:close/>
              </a:path>
            </a:pathLst>
          </a:custGeom>
          <a:ln w="9525" cap="flat" cmpd="sng" algn="ctr">
            <a:solidFill>
              <a:schemeClr val="accent1"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0" name="任意多边形 29"/>
          <p:cNvSpPr/>
          <p:nvPr>
            <p:custDataLst>
              <p:tags r:id="rId4"/>
            </p:custDataLst>
          </p:nvPr>
        </p:nvSpPr>
        <p:spPr>
          <a:xfrm>
            <a:off x="10591165" y="5557520"/>
            <a:ext cx="1600835" cy="13004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29" h="1080">
                <a:moveTo>
                  <a:pt x="1027" y="0"/>
                </a:moveTo>
                <a:cubicBezTo>
                  <a:pt x="1124" y="0"/>
                  <a:pt x="1218" y="14"/>
                  <a:pt x="1308" y="39"/>
                </a:cubicBezTo>
                <a:lnTo>
                  <a:pt x="1329" y="45"/>
                </a:lnTo>
                <a:lnTo>
                  <a:pt x="1329" y="1080"/>
                </a:lnTo>
                <a:lnTo>
                  <a:pt x="1" y="1080"/>
                </a:lnTo>
                <a:lnTo>
                  <a:pt x="1" y="1079"/>
                </a:lnTo>
                <a:cubicBezTo>
                  <a:pt x="0" y="1062"/>
                  <a:pt x="0" y="1044"/>
                  <a:pt x="0" y="1027"/>
                </a:cubicBezTo>
                <a:cubicBezTo>
                  <a:pt x="0" y="460"/>
                  <a:pt x="460" y="0"/>
                  <a:pt x="1027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标题 36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27063" y="360000"/>
            <a:ext cx="5884379" cy="720000"/>
          </a:xfrm>
        </p:spPr>
        <p:txBody>
          <a:bodyPr lIns="0" tIns="0" rIns="0" bIns="0" anchor="b">
            <a:normAutofit fontScale="90000"/>
          </a:bodyPr>
          <a:lstStyle/>
          <a:p>
            <a:pPr algn="l"/>
            <a:r>
              <a:rPr lang="zh-CN" altLang="en-US" dirty="0"/>
              <a:t>琼海博鳌亚洲湾国际大酒店（豪华型）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>
            <p:custDataLst>
              <p:tags r:id="rId6"/>
            </p:custDataLst>
          </p:nvPr>
        </p:nvCxnSpPr>
        <p:spPr>
          <a:xfrm flipV="1">
            <a:off x="601690" y="2167393"/>
            <a:ext cx="0" cy="408343"/>
          </a:xfrm>
          <a:prstGeom prst="line">
            <a:avLst/>
          </a:prstGeom>
          <a:ln>
            <a:gradFill>
              <a:gsLst>
                <a:gs pos="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0800000" scaled="1"/>
            </a:gradFill>
            <a:prstDash val="dash"/>
            <a:headEnd type="triangle"/>
            <a:tailEnd type="none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303213" y="1775562"/>
            <a:ext cx="595685" cy="360078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gradFill>
                  <a:gsLst>
                    <a:gs pos="15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n-ea"/>
                <a:cs typeface="+mn-ea"/>
              </a:rPr>
              <a:t>01</a:t>
            </a:r>
            <a:endParaRPr lang="zh-CN" altLang="en-US" b="1" dirty="0">
              <a:gradFill>
                <a:gsLst>
                  <a:gs pos="15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  <a:latin typeface="+mn-ea"/>
              <a:cs typeface="+mn-ea"/>
            </a:endParaRPr>
          </a:p>
        </p:txBody>
      </p:sp>
      <p:sp>
        <p:nvSpPr>
          <p:cNvPr id="16" name="矩形 15"/>
          <p:cNvSpPr/>
          <p:nvPr>
            <p:custDataLst>
              <p:tags r:id="rId8"/>
            </p:custDataLst>
          </p:nvPr>
        </p:nvSpPr>
        <p:spPr>
          <a:xfrm>
            <a:off x="898897" y="1776197"/>
            <a:ext cx="6297875" cy="36007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酒店位置与特色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7" name="矩形 16"/>
          <p:cNvSpPr/>
          <p:nvPr>
            <p:custDataLst>
              <p:tags r:id="rId9"/>
            </p:custDataLst>
          </p:nvPr>
        </p:nvSpPr>
        <p:spPr>
          <a:xfrm>
            <a:off x="898897" y="2135640"/>
            <a:ext cx="6297875" cy="526463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46990" rIns="90170" bIns="46990" rtlCol="0" anchor="t" anchorCtr="0">
            <a:noAutofit/>
          </a:bodyPr>
          <a:p>
            <a:pPr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位于博鳌亚洲论坛永久会址附近，设计独特，如波浪般与海呼应，是海南东海岸的标志性建筑。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303213" y="2723069"/>
            <a:ext cx="595685" cy="360078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gradFill>
                  <a:gsLst>
                    <a:gs pos="15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n-ea"/>
                <a:cs typeface="+mn-ea"/>
              </a:rPr>
              <a:t>02</a:t>
            </a:r>
            <a:endParaRPr lang="zh-CN" altLang="en-US" b="1" dirty="0">
              <a:gradFill>
                <a:gsLst>
                  <a:gs pos="15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1"/>
            </p:custDataLst>
          </p:nvPr>
        </p:nvSpPr>
        <p:spPr>
          <a:xfrm>
            <a:off x="898897" y="2723069"/>
            <a:ext cx="6297875" cy="36007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设施与服务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2"/>
            </p:custDataLst>
          </p:nvPr>
        </p:nvSpPr>
        <p:spPr>
          <a:xfrm>
            <a:off x="898897" y="3085053"/>
            <a:ext cx="6297875" cy="526463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46990" rIns="90170" bIns="46990" rtlCol="0" anchor="t" anchorCtr="0">
            <a:noAutofit/>
          </a:bodyPr>
          <a:p>
            <a:pPr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提供豪华海洋主题客房、大型会议中心、国际SPA、定制餐饮等，打造极致滨海度假体验。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3"/>
            </p:custDataLst>
          </p:nvPr>
        </p:nvSpPr>
        <p:spPr>
          <a:xfrm>
            <a:off x="303213" y="3672482"/>
            <a:ext cx="595685" cy="360078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gradFill>
                  <a:gsLst>
                    <a:gs pos="15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n-ea"/>
                <a:cs typeface="+mn-ea"/>
              </a:rPr>
              <a:t>03</a:t>
            </a:r>
            <a:endParaRPr lang="zh-CN" altLang="en-US" b="1" dirty="0">
              <a:gradFill>
                <a:gsLst>
                  <a:gs pos="15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  <a:latin typeface="+mn-ea"/>
              <a:cs typeface="+mn-ea"/>
            </a:endParaRPr>
          </a:p>
        </p:txBody>
      </p:sp>
      <p:sp>
        <p:nvSpPr>
          <p:cNvPr id="29" name="矩形 28"/>
          <p:cNvSpPr/>
          <p:nvPr>
            <p:custDataLst>
              <p:tags r:id="rId14"/>
            </p:custDataLst>
          </p:nvPr>
        </p:nvSpPr>
        <p:spPr>
          <a:xfrm>
            <a:off x="898897" y="3672482"/>
            <a:ext cx="6297875" cy="36007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娱乐与活动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5"/>
            </p:custDataLst>
          </p:nvPr>
        </p:nvSpPr>
        <p:spPr>
          <a:xfrm>
            <a:off x="898897" y="4033195"/>
            <a:ext cx="6297875" cy="526463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46990" rIns="90170" bIns="46990" rtlCol="0" anchor="t" anchorCtr="0">
            <a:noAutofit/>
          </a:bodyPr>
          <a:p>
            <a:pPr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拥有水上乐园、马术俱乐部、高尔夫体验馆等丰富设施，适合商务会议及一站式休闲度假。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1" name="矩形 30"/>
          <p:cNvSpPr/>
          <p:nvPr>
            <p:custDataLst>
              <p:tags r:id="rId16"/>
            </p:custDataLst>
          </p:nvPr>
        </p:nvSpPr>
        <p:spPr>
          <a:xfrm>
            <a:off x="303213" y="4620624"/>
            <a:ext cx="595685" cy="360078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gradFill>
                  <a:gsLst>
                    <a:gs pos="15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n-ea"/>
                <a:cs typeface="+mn-ea"/>
              </a:rPr>
              <a:t>04</a:t>
            </a:r>
            <a:endParaRPr lang="zh-CN" altLang="en-US" b="1" dirty="0">
              <a:gradFill>
                <a:gsLst>
                  <a:gs pos="15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  <a:latin typeface="+mn-ea"/>
              <a:cs typeface="+mn-ea"/>
            </a:endParaRPr>
          </a:p>
        </p:txBody>
      </p:sp>
      <p:sp>
        <p:nvSpPr>
          <p:cNvPr id="32" name="矩形 31"/>
          <p:cNvSpPr/>
          <p:nvPr>
            <p:custDataLst>
              <p:tags r:id="rId17"/>
            </p:custDataLst>
          </p:nvPr>
        </p:nvSpPr>
        <p:spPr>
          <a:xfrm>
            <a:off x="898897" y="4620624"/>
            <a:ext cx="6297875" cy="36007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专业管理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3" name="矩形 32"/>
          <p:cNvSpPr/>
          <p:nvPr>
            <p:custDataLst>
              <p:tags r:id="rId18"/>
            </p:custDataLst>
          </p:nvPr>
        </p:nvSpPr>
        <p:spPr>
          <a:xfrm>
            <a:off x="898897" y="4981337"/>
            <a:ext cx="6297875" cy="526463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46990" rIns="90170" bIns="46990" rtlCol="0" anchor="t" anchorCtr="0">
            <a:noAutofit/>
          </a:bodyPr>
          <a:p>
            <a:pPr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总经理靳婷婷携团队提供高标准服务，曾荣获多项行业荣誉，确保宾客享受高质量的住宿体验。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4" name="矩形 33"/>
          <p:cNvSpPr/>
          <p:nvPr>
            <p:custDataLst>
              <p:tags r:id="rId19"/>
            </p:custDataLst>
          </p:nvPr>
        </p:nvSpPr>
        <p:spPr>
          <a:xfrm>
            <a:off x="303213" y="5568766"/>
            <a:ext cx="595685" cy="360078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gradFill>
                  <a:gsLst>
                    <a:gs pos="15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n-ea"/>
                <a:cs typeface="+mn-ea"/>
              </a:rPr>
              <a:t>05</a:t>
            </a:r>
            <a:endParaRPr lang="zh-CN" altLang="en-US" b="1" dirty="0">
              <a:gradFill>
                <a:gsLst>
                  <a:gs pos="15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  <a:latin typeface="+mn-ea"/>
              <a:cs typeface="+mn-ea"/>
            </a:endParaRPr>
          </a:p>
        </p:txBody>
      </p:sp>
      <p:sp>
        <p:nvSpPr>
          <p:cNvPr id="35" name="矩形 34"/>
          <p:cNvSpPr/>
          <p:nvPr>
            <p:custDataLst>
              <p:tags r:id="rId20"/>
            </p:custDataLst>
          </p:nvPr>
        </p:nvSpPr>
        <p:spPr>
          <a:xfrm>
            <a:off x="898897" y="5568766"/>
            <a:ext cx="6297875" cy="36007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联系方式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6" name="矩形 35"/>
          <p:cNvSpPr/>
          <p:nvPr>
            <p:custDataLst>
              <p:tags r:id="rId21"/>
            </p:custDataLst>
          </p:nvPr>
        </p:nvSpPr>
        <p:spPr>
          <a:xfrm>
            <a:off x="898897" y="5929480"/>
            <a:ext cx="6297875" cy="526463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90170" tIns="46990" rIns="90170" bIns="46990" rtlCol="0" anchor="t" anchorCtr="0">
            <a:noAutofit/>
          </a:bodyPr>
          <a:p>
            <a:pPr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桂丹丹经理 18789510025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地址：博鳌滨海大道8号 距离大会主会场7.2公里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26" name="直接连接符 25"/>
          <p:cNvCxnSpPr/>
          <p:nvPr>
            <p:custDataLst>
              <p:tags r:id="rId22"/>
            </p:custDataLst>
          </p:nvPr>
        </p:nvCxnSpPr>
        <p:spPr>
          <a:xfrm flipV="1">
            <a:off x="601690" y="3083147"/>
            <a:ext cx="0" cy="408343"/>
          </a:xfrm>
          <a:prstGeom prst="line">
            <a:avLst/>
          </a:prstGeom>
          <a:ln>
            <a:gradFill>
              <a:gsLst>
                <a:gs pos="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0800000" scaled="1"/>
            </a:gradFill>
            <a:prstDash val="dash"/>
            <a:headEnd type="triangle"/>
            <a:tailEnd type="none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cxnSp>
        <p:nvCxnSpPr>
          <p:cNvPr id="27" name="直接连接符 26"/>
          <p:cNvCxnSpPr/>
          <p:nvPr>
            <p:custDataLst>
              <p:tags r:id="rId23"/>
            </p:custDataLst>
          </p:nvPr>
        </p:nvCxnSpPr>
        <p:spPr>
          <a:xfrm flipV="1">
            <a:off x="601690" y="4033195"/>
            <a:ext cx="0" cy="408343"/>
          </a:xfrm>
          <a:prstGeom prst="line">
            <a:avLst/>
          </a:prstGeom>
          <a:ln>
            <a:gradFill>
              <a:gsLst>
                <a:gs pos="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0800000" scaled="1"/>
            </a:gradFill>
            <a:prstDash val="dash"/>
            <a:headEnd type="triangle"/>
            <a:tailEnd type="none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cxnSp>
        <p:nvCxnSpPr>
          <p:cNvPr id="28" name="直接连接符 27"/>
          <p:cNvCxnSpPr/>
          <p:nvPr>
            <p:custDataLst>
              <p:tags r:id="rId24"/>
            </p:custDataLst>
          </p:nvPr>
        </p:nvCxnSpPr>
        <p:spPr>
          <a:xfrm flipV="1">
            <a:off x="601690" y="4983242"/>
            <a:ext cx="0" cy="408343"/>
          </a:xfrm>
          <a:prstGeom prst="line">
            <a:avLst/>
          </a:prstGeom>
          <a:ln>
            <a:gradFill>
              <a:gsLst>
                <a:gs pos="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0800000" scaled="1"/>
            </a:gradFill>
            <a:prstDash val="dash"/>
            <a:headEnd type="triangle"/>
            <a:tailEnd type="none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琼海博鳌道记海景大酒店（豪华型）</a:t>
            </a:r>
            <a:endParaRPr lang="zh-CN" altLang="en-US" dirty="0"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696486" y="1834270"/>
            <a:ext cx="5399830" cy="1803296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16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C:/Users/Administrator/Desktop/图片2.png图片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31407" r="31407"/>
          <a:stretch>
            <a:fillRect/>
          </a:stretch>
        </p:blipFill>
        <p:spPr>
          <a:xfrm>
            <a:off x="696595" y="1397635"/>
            <a:ext cx="2618105" cy="2240280"/>
          </a:xfrm>
          <a:prstGeom prst="rect">
            <a:avLst/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3627533" y="2495280"/>
            <a:ext cx="2174155" cy="103515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kern="0" dirty="0">
                <a:solidFill>
                  <a:srgbClr val="262626"/>
                </a:solidFill>
                <a:latin typeface="+mn-ea"/>
                <a:cs typeface="+mn-ea"/>
              </a:rPr>
              <a:t>位于博鳌镇滨海大道，鹏欣集团管理，2015年起试营业，是中国第八家鹏欣酒店，名字源于《道德经》。</a:t>
            </a:r>
            <a:endParaRPr lang="zh-CN" altLang="en-US" sz="1200" kern="0" dirty="0"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3627533" y="2142868"/>
            <a:ext cx="2174156" cy="31812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 kern="0" dirty="0">
                <a:solidFill>
                  <a:schemeClr val="accent1"/>
                </a:solidFill>
                <a:latin typeface="+mn-ea"/>
                <a:cs typeface="+mn-ea"/>
              </a:rPr>
              <a:t>酒店位置与背景</a:t>
            </a:r>
            <a:endParaRPr lang="zh-CN" altLang="en-US" b="1" kern="0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7" name="矩形 16"/>
          <p:cNvSpPr/>
          <p:nvPr>
            <p:custDataLst>
              <p:tags r:id="rId7"/>
            </p:custDataLst>
          </p:nvPr>
        </p:nvSpPr>
        <p:spPr>
          <a:xfrm>
            <a:off x="3626263" y="1975235"/>
            <a:ext cx="319640" cy="71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8"/>
            </p:custDataLst>
          </p:nvPr>
        </p:nvSpPr>
        <p:spPr>
          <a:xfrm>
            <a:off x="696486" y="3783645"/>
            <a:ext cx="5399830" cy="1803296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16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9" name="图片 18" descr="/data/temp/53de8801-6063-11ef-a322-2ed793c798fb.jpg@base@tag=imgScale&amp;m=1&amp;w=727&amp;h=501&amp;q=9553de8801-6063-11ef-a322-2ed793c798fb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 l="3775"/>
          <a:stretch>
            <a:fillRect/>
          </a:stretch>
        </p:blipFill>
        <p:spPr>
          <a:xfrm>
            <a:off x="696595" y="3783330"/>
            <a:ext cx="2618105" cy="2186940"/>
          </a:xfrm>
          <a:prstGeom prst="rect">
            <a:avLst/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0" name="矩形 19"/>
          <p:cNvSpPr/>
          <p:nvPr>
            <p:custDataLst>
              <p:tags r:id="rId11"/>
            </p:custDataLst>
          </p:nvPr>
        </p:nvSpPr>
        <p:spPr>
          <a:xfrm>
            <a:off x="3627533" y="4444655"/>
            <a:ext cx="2174155" cy="103515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kern="0" dirty="0">
                <a:solidFill>
                  <a:srgbClr val="262626"/>
                </a:solidFill>
                <a:latin typeface="+mn-ea"/>
                <a:cs typeface="+mn-ea"/>
              </a:rPr>
              <a:t>邻近亚洲论坛会址、海洋世界等景区，配备高尔夫、免税店等设施，打造高端养生度假基地。</a:t>
            </a:r>
            <a:endParaRPr lang="zh-CN" altLang="en-US" sz="1200" kern="0" dirty="0"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2"/>
            </p:custDataLst>
          </p:nvPr>
        </p:nvSpPr>
        <p:spPr>
          <a:xfrm>
            <a:off x="3627533" y="4092243"/>
            <a:ext cx="2174156" cy="31812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 kern="0">
                <a:solidFill>
                  <a:schemeClr val="accent1"/>
                </a:solidFill>
                <a:latin typeface="+mn-ea"/>
                <a:cs typeface="+mn-ea"/>
              </a:rPr>
              <a:t>周边配套与服务</a:t>
            </a:r>
            <a:endParaRPr lang="zh-CN" altLang="en-US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3"/>
            </p:custDataLst>
          </p:nvPr>
        </p:nvSpPr>
        <p:spPr>
          <a:xfrm>
            <a:off x="3626263" y="3924610"/>
            <a:ext cx="319640" cy="71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lang="zh-CN" altLang="en-US"/>
          </a:p>
        </p:txBody>
      </p:sp>
      <p:sp>
        <p:nvSpPr>
          <p:cNvPr id="23" name="矩形 22"/>
          <p:cNvSpPr/>
          <p:nvPr>
            <p:custDataLst>
              <p:tags r:id="rId14"/>
            </p:custDataLst>
          </p:nvPr>
        </p:nvSpPr>
        <p:spPr>
          <a:xfrm>
            <a:off x="6095683" y="1834270"/>
            <a:ext cx="5399830" cy="1803296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16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>
            <p:custDataLst>
              <p:tags r:id="rId15"/>
            </p:custDataLst>
          </p:nvPr>
        </p:nvSpPr>
        <p:spPr>
          <a:xfrm>
            <a:off x="9026729" y="2495280"/>
            <a:ext cx="2174155" cy="103515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kern="0" dirty="0">
                <a:solidFill>
                  <a:srgbClr val="262626"/>
                </a:solidFill>
                <a:latin typeface="+mn-ea"/>
                <a:cs typeface="+mn-ea"/>
              </a:rPr>
              <a:t>拥有1600米海岸线，11层建筑包含149间海景房，配备养生餐厅、多功能厅等，环境优美，被誉为“生养之地”。</a:t>
            </a:r>
            <a:endParaRPr lang="zh-CN" altLang="en-US" sz="1200" kern="0" dirty="0"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25" name="矩形 24"/>
          <p:cNvSpPr/>
          <p:nvPr>
            <p:custDataLst>
              <p:tags r:id="rId16"/>
            </p:custDataLst>
          </p:nvPr>
        </p:nvSpPr>
        <p:spPr>
          <a:xfrm>
            <a:off x="9026729" y="2142868"/>
            <a:ext cx="2174156" cy="31812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 kern="0" dirty="0">
                <a:solidFill>
                  <a:schemeClr val="accent1"/>
                </a:solidFill>
                <a:latin typeface="+mn-ea"/>
                <a:cs typeface="+mn-ea"/>
              </a:rPr>
              <a:t>酒店设施与环境</a:t>
            </a:r>
            <a:endParaRPr lang="zh-CN" altLang="en-US" b="1" kern="0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7"/>
            </p:custDataLst>
          </p:nvPr>
        </p:nvSpPr>
        <p:spPr>
          <a:xfrm>
            <a:off x="9024824" y="1975235"/>
            <a:ext cx="319640" cy="71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lang="zh-CN" altLang="en-US"/>
          </a:p>
        </p:txBody>
      </p:sp>
      <p:sp>
        <p:nvSpPr>
          <p:cNvPr id="31" name="矩形 30"/>
          <p:cNvSpPr/>
          <p:nvPr>
            <p:custDataLst>
              <p:tags r:id="rId18"/>
            </p:custDataLst>
          </p:nvPr>
        </p:nvSpPr>
        <p:spPr>
          <a:xfrm>
            <a:off x="6095683" y="3783645"/>
            <a:ext cx="5399830" cy="1803296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16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2" name="图片 31" descr="C:/Users/Administrator/Desktop/图片4.png图片4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32763" r="32763"/>
          <a:stretch>
            <a:fillRect/>
          </a:stretch>
        </p:blipFill>
        <p:spPr>
          <a:xfrm>
            <a:off x="6096000" y="3783330"/>
            <a:ext cx="2618105" cy="2186940"/>
          </a:xfrm>
          <a:prstGeom prst="rect">
            <a:avLst/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7" name="矩形 26"/>
          <p:cNvSpPr/>
          <p:nvPr>
            <p:custDataLst>
              <p:tags r:id="rId21"/>
            </p:custDataLst>
          </p:nvPr>
        </p:nvSpPr>
        <p:spPr>
          <a:xfrm>
            <a:off x="9026729" y="4444655"/>
            <a:ext cx="2174155" cy="103515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kern="0" dirty="0">
                <a:solidFill>
                  <a:srgbClr val="262626"/>
                </a:solidFill>
                <a:latin typeface="+mn-ea"/>
                <a:cs typeface="+mn-ea"/>
              </a:rPr>
              <a:t>何经理18689906920</a:t>
            </a:r>
            <a:endParaRPr lang="zh-CN" altLang="en-US" sz="1200" kern="0" dirty="0">
              <a:solidFill>
                <a:srgbClr val="262626"/>
              </a:solidFill>
              <a:latin typeface="+mn-ea"/>
              <a:cs typeface="+mn-ea"/>
            </a:endParaRPr>
          </a:p>
          <a:p>
            <a:pPr algn="just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kern="0" dirty="0">
                <a:solidFill>
                  <a:srgbClr val="262626"/>
                </a:solidFill>
                <a:latin typeface="+mn-ea"/>
                <a:cs typeface="+mn-ea"/>
              </a:rPr>
              <a:t>地址：滨海大道鹏欣白金湾，距离大会主会场6.4公里。</a:t>
            </a:r>
            <a:endParaRPr lang="zh-CN" altLang="en-US" sz="1200" kern="0" dirty="0"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28" name="矩形 27"/>
          <p:cNvSpPr/>
          <p:nvPr>
            <p:custDataLst>
              <p:tags r:id="rId22"/>
            </p:custDataLst>
          </p:nvPr>
        </p:nvSpPr>
        <p:spPr>
          <a:xfrm>
            <a:off x="9026729" y="4092243"/>
            <a:ext cx="2174156" cy="31812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 kern="0">
                <a:solidFill>
                  <a:schemeClr val="accent1"/>
                </a:solidFill>
                <a:latin typeface="+mn-ea"/>
                <a:cs typeface="+mn-ea"/>
              </a:rPr>
              <a:t>联系方式</a:t>
            </a:r>
            <a:endParaRPr lang="zh-CN" altLang="en-US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5" name="矩形 34"/>
          <p:cNvSpPr/>
          <p:nvPr>
            <p:custDataLst>
              <p:tags r:id="rId23"/>
            </p:custDataLst>
          </p:nvPr>
        </p:nvSpPr>
        <p:spPr>
          <a:xfrm>
            <a:off x="9024824" y="3924610"/>
            <a:ext cx="319640" cy="71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lang="zh-CN" altLang="en-US"/>
          </a:p>
        </p:txBody>
      </p:sp>
      <p:pic>
        <p:nvPicPr>
          <p:cNvPr id="29" name="图片 28" descr="C:/Users/Administrator/Desktop/图片3.png图片3"/>
          <p:cNvPicPr>
            <a:picLocks noChangeAspect="1"/>
          </p:cNvPicPr>
          <p:nvPr>
            <p:custDataLst>
              <p:tags r:id="rId24"/>
            </p:custDataLst>
          </p:nvPr>
        </p:nvPicPr>
        <p:blipFill rotWithShape="1">
          <a:blip r:embed="rId25"/>
          <a:srcRect l="34209" r="34209"/>
          <a:stretch>
            <a:fillRect/>
          </a:stretch>
        </p:blipFill>
        <p:spPr>
          <a:xfrm>
            <a:off x="6104255" y="1397635"/>
            <a:ext cx="2618105" cy="2245995"/>
          </a:xfrm>
          <a:prstGeom prst="rect">
            <a:avLst/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strator/Desktop/图片5.png图片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7111" r="7111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矩形: 圆角 14"/>
          <p:cNvSpPr/>
          <p:nvPr>
            <p:custDataLst>
              <p:tags r:id="rId3"/>
            </p:custDataLst>
          </p:nvPr>
        </p:nvSpPr>
        <p:spPr>
          <a:xfrm>
            <a:off x="530225" y="3091180"/>
            <a:ext cx="11129010" cy="3237865"/>
          </a:xfrm>
          <a:prstGeom prst="roundRect">
            <a:avLst>
              <a:gd name="adj" fmla="val 9236"/>
            </a:avLst>
          </a:prstGeom>
          <a:solidFill>
            <a:schemeClr val="lt1">
              <a:lumMod val="100000"/>
            </a:schemeClr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 rtlCol="0" anchor="ctr"/>
          <a:lstStyle/>
          <a:p>
            <a:pPr algn="ctr"/>
            <a:endParaRPr kumimoji="1" lang="zh-CN" altLang="en-US" sz="3200">
              <a:latin typeface="+mj-ea"/>
              <a:ea typeface="+mj-ea"/>
              <a:sym typeface="微软雅黑" panose="020B0503020204020204" charset="-122"/>
            </a:endParaRPr>
          </a:p>
        </p:txBody>
      </p:sp>
      <p:sp>
        <p:nvSpPr>
          <p:cNvPr id="29" name="标题"/>
          <p:cNvSpPr txBox="1"/>
          <p:nvPr>
            <p:custDataLst>
              <p:tags r:id="rId4"/>
            </p:custDataLst>
          </p:nvPr>
        </p:nvSpPr>
        <p:spPr>
          <a:xfrm>
            <a:off x="1527175" y="3244850"/>
            <a:ext cx="9473565" cy="779145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zh-CN"/>
            </a:defPPr>
            <a:lvl1pPr>
              <a:lnSpc>
                <a:spcPct val="131000"/>
              </a:lnSpc>
              <a:defRPr sz="3400" b="1">
                <a:solidFill>
                  <a:schemeClr val="dk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琼海博鳌佰悦湾真如酒店（豪华型）</a:t>
            </a:r>
            <a:endParaRPr lang="zh-CN" altLang="en-US" dirty="0"/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1548130" y="4740592"/>
            <a:ext cx="264795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位于海南博鳌滨海旅游开发区，享有12公里优质沙滩，靠近海口和三亚，交通便利。</a:t>
            </a:r>
            <a:endParaRPr lang="zh-CN" altLang="en-US" sz="1400" dirty="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1548130" y="4280852"/>
            <a:ext cx="264795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酒店地理位置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8374380" y="4740592"/>
            <a:ext cx="264795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融合健康度假理念，提供高品质全海景住宿体验，打造一小时旅游度假生活圈。</a:t>
            </a:r>
            <a:endParaRPr lang="zh-CN" altLang="en-US" sz="140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8374380" y="4280852"/>
            <a:ext cx="264795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设计理念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4961255" y="4740592"/>
            <a:ext cx="264795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000000"/>
                </a:solidFill>
                <a:latin typeface="+mn-ea"/>
                <a:cs typeface="+mn-ea"/>
                <a:sym typeface="+mn-ea"/>
              </a:rPr>
              <a:t>299间客房，配备特色餐厅、宴会中心、健身室、室外泳池等，满足各类需求。</a:t>
            </a:r>
            <a:endParaRPr lang="zh-CN" altLang="en-US" sz="1400">
              <a:solidFill>
                <a:srgbClr val="00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4961255" y="4280852"/>
            <a:ext cx="264795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酒店设施服务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琼海博鳌佰悦湾真如酒店（豪华型）</a:t>
            </a:r>
            <a:endParaRPr lang="zh-CN" altLang="en-US" dirty="0"/>
          </a:p>
        </p:txBody>
      </p:sp>
      <p:sp>
        <p:nvSpPr>
          <p:cNvPr id="6" name="矩形: 圆角 2"/>
          <p:cNvSpPr/>
          <p:nvPr>
            <p:custDataLst>
              <p:tags r:id="rId2"/>
            </p:custDataLst>
          </p:nvPr>
        </p:nvSpPr>
        <p:spPr>
          <a:xfrm>
            <a:off x="692367" y="3770307"/>
            <a:ext cx="3854609" cy="2141747"/>
          </a:xfrm>
          <a:prstGeom prst="roundRect">
            <a:avLst>
              <a:gd name="adj" fmla="val 7221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0057" tIns="396082" rIns="320058" bIns="167482" rtlCol="0" anchor="ctr"/>
          <a:p>
            <a:pPr algn="just" fontAlgn="b">
              <a:lnSpc>
                <a:spcPct val="150000"/>
              </a:lnSpc>
            </a:pPr>
            <a:r>
              <a:rPr lang="zh-CN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临近琼海和博鳌高铁站，50分钟可达海口，1小时可达三亚，距离大会主办场地10.4公里。</a:t>
            </a:r>
            <a:endParaRPr lang="zh-CN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1" name="图片 10" descr="C:/Users/Administrator/Desktop/图片6.png图片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35293" r="35293"/>
          <a:stretch>
            <a:fillRect/>
          </a:stretch>
        </p:blipFill>
        <p:spPr>
          <a:xfrm>
            <a:off x="3295486" y="1736839"/>
            <a:ext cx="2491306" cy="2491306"/>
          </a:xfrm>
          <a:prstGeom prst="ellipse">
            <a:avLst/>
          </a:prstGeom>
          <a:noFill/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" name="矩形: 圆角 4"/>
          <p:cNvSpPr/>
          <p:nvPr>
            <p:custDataLst>
              <p:tags r:id="rId5"/>
            </p:custDataLst>
          </p:nvPr>
        </p:nvSpPr>
        <p:spPr>
          <a:xfrm>
            <a:off x="692367" y="3459127"/>
            <a:ext cx="2217816" cy="53980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524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周边及交通</a:t>
            </a:r>
            <a:endParaRPr lang="zh-CN" altLang="en-US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矩形: 圆角 6"/>
          <p:cNvSpPr/>
          <p:nvPr>
            <p:custDataLst>
              <p:tags r:id="rId6"/>
            </p:custDataLst>
          </p:nvPr>
        </p:nvSpPr>
        <p:spPr>
          <a:xfrm>
            <a:off x="6402844" y="3770307"/>
            <a:ext cx="3854609" cy="2141747"/>
          </a:xfrm>
          <a:prstGeom prst="roundRect">
            <a:avLst>
              <a:gd name="adj" fmla="val 7221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0057" tIns="396082" rIns="320058" bIns="167482" rtlCol="0" anchor="ctr"/>
          <a:p>
            <a:pPr algn="just" fontAlgn="b">
              <a:lnSpc>
                <a:spcPct val="150000"/>
              </a:lnSpc>
            </a:pPr>
            <a:r>
              <a:rPr lang="zh-CN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严朝文经理 18876833999 </a:t>
            </a:r>
            <a:endParaRPr lang="zh-CN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just" fontAlgn="b">
              <a:lnSpc>
                <a:spcPct val="150000"/>
              </a:lnSpc>
            </a:pPr>
            <a:r>
              <a:rPr lang="zh-CN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地址：博鳌滨海旅游区滨海大道佰悦湾 距离大会主办场10.4公里</a:t>
            </a:r>
            <a:endParaRPr lang="zh-CN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: 圆角 8"/>
          <p:cNvSpPr/>
          <p:nvPr>
            <p:custDataLst>
              <p:tags r:id="rId7"/>
            </p:custDataLst>
          </p:nvPr>
        </p:nvSpPr>
        <p:spPr>
          <a:xfrm>
            <a:off x="6402844" y="3459127"/>
            <a:ext cx="2217816" cy="53980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524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联系方式</a:t>
            </a:r>
            <a:endParaRPr lang="zh-CN" altLang="en-US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20" name="图片 19" descr="C:/Users/Administrator/Desktop/图片7.png图片7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 l="15667" r="15667"/>
          <a:stretch>
            <a:fillRect/>
          </a:stretch>
        </p:blipFill>
        <p:spPr>
          <a:xfrm>
            <a:off x="9005962" y="1736839"/>
            <a:ext cx="2491306" cy="2491306"/>
          </a:xfrm>
          <a:prstGeom prst="ellipse">
            <a:avLst/>
          </a:prstGeom>
          <a:noFill/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博鳌和悦酒店（高档型）</a:t>
            </a:r>
            <a:endParaRPr lang="zh-CN" altLang="en-US"/>
          </a:p>
        </p:txBody>
      </p:sp>
      <p:pic>
        <p:nvPicPr>
          <p:cNvPr id="8" name="图片 7" descr="C:/Users/Administrator/Desktop/图片8.png图片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3535" r="23535"/>
          <a:stretch>
            <a:fillRect/>
          </a:stretch>
        </p:blipFill>
        <p:spPr>
          <a:xfrm>
            <a:off x="8219004" y="1362905"/>
            <a:ext cx="3277671" cy="4644000"/>
          </a:xfrm>
          <a:prstGeom prst="round1Rect">
            <a:avLst>
              <a:gd name="adj" fmla="val 39814"/>
            </a:avLst>
          </a:prstGeom>
          <a:ln w="9525" cap="flat" cmpd="sng" algn="ctr">
            <a:solidFill>
              <a:schemeClr val="accent1">
                <a:lumMod val="100000"/>
                <a:alpha val="28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03200" dist="38100" dir="2700000" algn="tl" rotWithShape="0">
              <a:schemeClr val="accent1">
                <a:alpha val="60000"/>
              </a:schemeClr>
            </a:outerShdw>
          </a:effectLst>
        </p:spPr>
      </p:pic>
      <p:sp>
        <p:nvSpPr>
          <p:cNvPr id="9" name="圆角矩形 8"/>
          <p:cNvSpPr/>
          <p:nvPr>
            <p:custDataLst>
              <p:tags r:id="rId4"/>
            </p:custDataLst>
          </p:nvPr>
        </p:nvSpPr>
        <p:spPr>
          <a:xfrm>
            <a:off x="999171" y="1358661"/>
            <a:ext cx="6729240" cy="1044000"/>
          </a:xfrm>
          <a:prstGeom prst="roundRect">
            <a:avLst>
              <a:gd name="adj" fmla="val 19464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10" name="圆角矩形 9"/>
          <p:cNvSpPr/>
          <p:nvPr>
            <p:custDataLst>
              <p:tags r:id="rId5"/>
            </p:custDataLst>
          </p:nvPr>
        </p:nvSpPr>
        <p:spPr>
          <a:xfrm>
            <a:off x="999171" y="2558176"/>
            <a:ext cx="6729240" cy="1044000"/>
          </a:xfrm>
          <a:prstGeom prst="roundRect">
            <a:avLst>
              <a:gd name="adj" fmla="val 19464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12" name="圆角矩形 11"/>
          <p:cNvSpPr/>
          <p:nvPr>
            <p:custDataLst>
              <p:tags r:id="rId6"/>
            </p:custDataLst>
          </p:nvPr>
        </p:nvSpPr>
        <p:spPr>
          <a:xfrm>
            <a:off x="999171" y="3758327"/>
            <a:ext cx="6729240" cy="1044000"/>
          </a:xfrm>
          <a:prstGeom prst="roundRect">
            <a:avLst>
              <a:gd name="adj" fmla="val 19464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13" name="圆角矩形 12"/>
          <p:cNvSpPr/>
          <p:nvPr>
            <p:custDataLst>
              <p:tags r:id="rId7"/>
            </p:custDataLst>
          </p:nvPr>
        </p:nvSpPr>
        <p:spPr>
          <a:xfrm>
            <a:off x="999171" y="4958477"/>
            <a:ext cx="6729240" cy="1044000"/>
          </a:xfrm>
          <a:prstGeom prst="roundRect">
            <a:avLst>
              <a:gd name="adj" fmla="val 19464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14" name="圆角矩形 35"/>
          <p:cNvSpPr/>
          <p:nvPr>
            <p:custDataLst>
              <p:tags r:id="rId8"/>
            </p:custDataLst>
          </p:nvPr>
        </p:nvSpPr>
        <p:spPr>
          <a:xfrm>
            <a:off x="636586" y="1556146"/>
            <a:ext cx="2088000" cy="648000"/>
          </a:xfrm>
          <a:prstGeom prst="roundRect">
            <a:avLst>
              <a:gd name="adj" fmla="val 15679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酒店特色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圆角矩形 35"/>
          <p:cNvSpPr/>
          <p:nvPr>
            <p:custDataLst>
              <p:tags r:id="rId9"/>
            </p:custDataLst>
          </p:nvPr>
        </p:nvSpPr>
        <p:spPr>
          <a:xfrm>
            <a:off x="636586" y="5155962"/>
            <a:ext cx="2088000" cy="648000"/>
          </a:xfrm>
          <a:prstGeom prst="roundRect">
            <a:avLst>
              <a:gd name="adj" fmla="val 15679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联系方式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圆角矩形 35"/>
          <p:cNvSpPr/>
          <p:nvPr>
            <p:custDataLst>
              <p:tags r:id="rId10"/>
            </p:custDataLst>
          </p:nvPr>
        </p:nvSpPr>
        <p:spPr>
          <a:xfrm>
            <a:off x="636586" y="3956447"/>
            <a:ext cx="2088000" cy="648000"/>
          </a:xfrm>
          <a:prstGeom prst="roundRect">
            <a:avLst>
              <a:gd name="adj" fmla="val 15679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地理位置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圆角矩形 35"/>
          <p:cNvSpPr/>
          <p:nvPr>
            <p:custDataLst>
              <p:tags r:id="rId11"/>
            </p:custDataLst>
          </p:nvPr>
        </p:nvSpPr>
        <p:spPr>
          <a:xfrm>
            <a:off x="636586" y="2756296"/>
            <a:ext cx="2088000" cy="648000"/>
          </a:xfrm>
          <a:prstGeom prst="roundRect">
            <a:avLst>
              <a:gd name="adj" fmla="val 15679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设施服务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2"/>
            </p:custDataLst>
          </p:nvPr>
        </p:nvSpPr>
        <p:spPr>
          <a:xfrm>
            <a:off x="2992437" y="1358661"/>
            <a:ext cx="4655859" cy="1043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融合亚热带海滨元素，建筑风格独特，被誉为“小万豪”，环境静谧，尽享海景。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3"/>
            </p:custDataLst>
          </p:nvPr>
        </p:nvSpPr>
        <p:spPr>
          <a:xfrm>
            <a:off x="2992437" y="2558176"/>
            <a:ext cx="4655859" cy="1043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提供384间豪华海景房，中西餐厅，多功能会议厅，健身中心等，满足各类需求。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4"/>
            </p:custDataLst>
          </p:nvPr>
        </p:nvSpPr>
        <p:spPr>
          <a:xfrm>
            <a:off x="2992437" y="3758327"/>
            <a:ext cx="4655859" cy="10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直面海滩，景色宜人，五栋滨海风格建筑，18层高，提供海滨度假体验。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5"/>
            </p:custDataLst>
          </p:nvPr>
        </p:nvSpPr>
        <p:spPr>
          <a:xfrm>
            <a:off x="2992437" y="4958477"/>
            <a:ext cx="4655859" cy="10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柯怡经理13876277765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位于博鳌镇广场路2号，距离大会主会场6.5公里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博鳌悦心康养酒店（高档型）</a:t>
            </a:r>
            <a:endParaRPr lang="zh-CN" altLang="en-US"/>
          </a:p>
        </p:txBody>
      </p:sp>
      <p:sp>
        <p:nvSpPr>
          <p:cNvPr id="8" name="矩形 36"/>
          <p:cNvSpPr/>
          <p:nvPr>
            <p:custDataLst>
              <p:tags r:id="rId3"/>
            </p:custDataLst>
          </p:nvPr>
        </p:nvSpPr>
        <p:spPr>
          <a:xfrm>
            <a:off x="8288843" y="1280431"/>
            <a:ext cx="2157231" cy="2146885"/>
          </a:xfrm>
          <a:custGeom>
            <a:avLst/>
            <a:gdLst>
              <a:gd name="connsiteX0" fmla="*/ 0 w 995522"/>
              <a:gd name="connsiteY0" fmla="*/ 0 h 2120739"/>
              <a:gd name="connsiteX1" fmla="*/ 995522 w 995522"/>
              <a:gd name="connsiteY1" fmla="*/ 0 h 2120739"/>
              <a:gd name="connsiteX2" fmla="*/ 995522 w 995522"/>
              <a:gd name="connsiteY2" fmla="*/ 2120739 h 2120739"/>
              <a:gd name="connsiteX3" fmla="*/ 0 w 995522"/>
              <a:gd name="connsiteY3" fmla="*/ 2120739 h 2120739"/>
              <a:gd name="connsiteX4" fmla="*/ 0 w 995522"/>
              <a:gd name="connsiteY4" fmla="*/ 0 h 2120739"/>
              <a:gd name="connsiteX0-1" fmla="*/ 0 w 2131991"/>
              <a:gd name="connsiteY0-2" fmla="*/ 235131 h 2355870"/>
              <a:gd name="connsiteX1-3" fmla="*/ 2131991 w 2131991"/>
              <a:gd name="connsiteY1-4" fmla="*/ 0 h 2355870"/>
              <a:gd name="connsiteX2-5" fmla="*/ 995522 w 2131991"/>
              <a:gd name="connsiteY2-6" fmla="*/ 2355870 h 2355870"/>
              <a:gd name="connsiteX3-7" fmla="*/ 0 w 2131991"/>
              <a:gd name="connsiteY3-8" fmla="*/ 2355870 h 2355870"/>
              <a:gd name="connsiteX4-9" fmla="*/ 0 w 2131991"/>
              <a:gd name="connsiteY4-10" fmla="*/ 235131 h 2355870"/>
              <a:gd name="connsiteX0-11" fmla="*/ 1423852 w 2131991"/>
              <a:gd name="connsiteY0-12" fmla="*/ 13062 h 2355870"/>
              <a:gd name="connsiteX1-13" fmla="*/ 2131991 w 2131991"/>
              <a:gd name="connsiteY1-14" fmla="*/ 0 h 2355870"/>
              <a:gd name="connsiteX2-15" fmla="*/ 995522 w 2131991"/>
              <a:gd name="connsiteY2-16" fmla="*/ 2355870 h 2355870"/>
              <a:gd name="connsiteX3-17" fmla="*/ 0 w 2131991"/>
              <a:gd name="connsiteY3-18" fmla="*/ 2355870 h 2355870"/>
              <a:gd name="connsiteX4-19" fmla="*/ 1423852 w 2131991"/>
              <a:gd name="connsiteY4-20" fmla="*/ 13062 h 2355870"/>
              <a:gd name="connsiteX0-21" fmla="*/ 1423852 w 2079739"/>
              <a:gd name="connsiteY0-22" fmla="*/ 0 h 2342808"/>
              <a:gd name="connsiteX1-23" fmla="*/ 2079739 w 2079739"/>
              <a:gd name="connsiteY1-24" fmla="*/ 195944 h 2342808"/>
              <a:gd name="connsiteX2-25" fmla="*/ 995522 w 2079739"/>
              <a:gd name="connsiteY2-26" fmla="*/ 2342808 h 2342808"/>
              <a:gd name="connsiteX3-27" fmla="*/ 0 w 2079739"/>
              <a:gd name="connsiteY3-28" fmla="*/ 2342808 h 2342808"/>
              <a:gd name="connsiteX4-29" fmla="*/ 1423852 w 2079739"/>
              <a:gd name="connsiteY4-30" fmla="*/ 0 h 2342808"/>
              <a:gd name="connsiteX0-31" fmla="*/ 1423852 w 2079739"/>
              <a:gd name="connsiteY0-32" fmla="*/ 0 h 2146865"/>
              <a:gd name="connsiteX1-33" fmla="*/ 2079739 w 2079739"/>
              <a:gd name="connsiteY1-34" fmla="*/ 1 h 2146865"/>
              <a:gd name="connsiteX2-35" fmla="*/ 995522 w 2079739"/>
              <a:gd name="connsiteY2-36" fmla="*/ 2146865 h 2146865"/>
              <a:gd name="connsiteX3-37" fmla="*/ 0 w 2079739"/>
              <a:gd name="connsiteY3-38" fmla="*/ 2146865 h 2146865"/>
              <a:gd name="connsiteX4-39" fmla="*/ 1423852 w 2079739"/>
              <a:gd name="connsiteY4-40" fmla="*/ 0 h 2146865"/>
              <a:gd name="connsiteX0-41" fmla="*/ 1423852 w 2079739"/>
              <a:gd name="connsiteY0-42" fmla="*/ 0 h 2146865"/>
              <a:gd name="connsiteX1-43" fmla="*/ 2079739 w 2079739"/>
              <a:gd name="connsiteY1-44" fmla="*/ 1 h 2146865"/>
              <a:gd name="connsiteX2-45" fmla="*/ 995522 w 2079739"/>
              <a:gd name="connsiteY2-46" fmla="*/ 2146865 h 2146865"/>
              <a:gd name="connsiteX3-47" fmla="*/ 0 w 2079739"/>
              <a:gd name="connsiteY3-48" fmla="*/ 2146865 h 2146865"/>
              <a:gd name="connsiteX4-49" fmla="*/ 1423852 w 2079739"/>
              <a:gd name="connsiteY4-50" fmla="*/ 0 h 21468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079739" h="2146865">
                <a:moveTo>
                  <a:pt x="1423852" y="0"/>
                </a:moveTo>
                <a:lnTo>
                  <a:pt x="2079739" y="1"/>
                </a:lnTo>
                <a:lnTo>
                  <a:pt x="995522" y="2146865"/>
                </a:lnTo>
                <a:lnTo>
                  <a:pt x="0" y="2146865"/>
                </a:lnTo>
                <a:lnTo>
                  <a:pt x="1423852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34"/>
          <p:cNvSpPr/>
          <p:nvPr>
            <p:custDataLst>
              <p:tags r:id="rId4"/>
            </p:custDataLst>
          </p:nvPr>
        </p:nvSpPr>
        <p:spPr>
          <a:xfrm>
            <a:off x="409690" y="3424211"/>
            <a:ext cx="8910920" cy="3442510"/>
          </a:xfrm>
          <a:custGeom>
            <a:avLst/>
            <a:gdLst>
              <a:gd name="connsiteX0" fmla="*/ 0 w 3822700"/>
              <a:gd name="connsiteY0" fmla="*/ 0 h 3119437"/>
              <a:gd name="connsiteX1" fmla="*/ 3822700 w 3822700"/>
              <a:gd name="connsiteY1" fmla="*/ 0 h 3119437"/>
              <a:gd name="connsiteX2" fmla="*/ 3822700 w 3822700"/>
              <a:gd name="connsiteY2" fmla="*/ 3119437 h 3119437"/>
              <a:gd name="connsiteX3" fmla="*/ 0 w 3822700"/>
              <a:gd name="connsiteY3" fmla="*/ 3119437 h 3119437"/>
              <a:gd name="connsiteX4" fmla="*/ 0 w 3822700"/>
              <a:gd name="connsiteY4" fmla="*/ 0 h 3119437"/>
              <a:gd name="connsiteX0-1" fmla="*/ 0 w 7975600"/>
              <a:gd name="connsiteY0-2" fmla="*/ 0 h 3119437"/>
              <a:gd name="connsiteX1-3" fmla="*/ 7975600 w 7975600"/>
              <a:gd name="connsiteY1-4" fmla="*/ 76200 h 3119437"/>
              <a:gd name="connsiteX2-5" fmla="*/ 3822700 w 7975600"/>
              <a:gd name="connsiteY2-6" fmla="*/ 3119437 h 3119437"/>
              <a:gd name="connsiteX3-7" fmla="*/ 0 w 7975600"/>
              <a:gd name="connsiteY3-8" fmla="*/ 3119437 h 3119437"/>
              <a:gd name="connsiteX4-9" fmla="*/ 0 w 7975600"/>
              <a:gd name="connsiteY4-10" fmla="*/ 0 h 3119437"/>
              <a:gd name="connsiteX0-11" fmla="*/ 6451600 w 7975600"/>
              <a:gd name="connsiteY0-12" fmla="*/ 0 h 3043237"/>
              <a:gd name="connsiteX1-13" fmla="*/ 7975600 w 7975600"/>
              <a:gd name="connsiteY1-14" fmla="*/ 0 h 3043237"/>
              <a:gd name="connsiteX2-15" fmla="*/ 3822700 w 7975600"/>
              <a:gd name="connsiteY2-16" fmla="*/ 3043237 h 3043237"/>
              <a:gd name="connsiteX3-17" fmla="*/ 0 w 7975600"/>
              <a:gd name="connsiteY3-18" fmla="*/ 3043237 h 3043237"/>
              <a:gd name="connsiteX4-19" fmla="*/ 6451600 w 7975600"/>
              <a:gd name="connsiteY4-20" fmla="*/ 0 h 3043237"/>
              <a:gd name="connsiteX0-21" fmla="*/ 7188200 w 7975600"/>
              <a:gd name="connsiteY0-22" fmla="*/ 317500 h 3043237"/>
              <a:gd name="connsiteX1-23" fmla="*/ 7975600 w 7975600"/>
              <a:gd name="connsiteY1-24" fmla="*/ 0 h 3043237"/>
              <a:gd name="connsiteX2-25" fmla="*/ 3822700 w 7975600"/>
              <a:gd name="connsiteY2-26" fmla="*/ 3043237 h 3043237"/>
              <a:gd name="connsiteX3-27" fmla="*/ 0 w 7975600"/>
              <a:gd name="connsiteY3-28" fmla="*/ 3043237 h 3043237"/>
              <a:gd name="connsiteX4-29" fmla="*/ 7188200 w 7975600"/>
              <a:gd name="connsiteY4-30" fmla="*/ 317500 h 3043237"/>
              <a:gd name="connsiteX0-31" fmla="*/ 6756400 w 7975600"/>
              <a:gd name="connsiteY0-32" fmla="*/ 76200 h 3043237"/>
              <a:gd name="connsiteX1-33" fmla="*/ 7975600 w 7975600"/>
              <a:gd name="connsiteY1-34" fmla="*/ 0 h 3043237"/>
              <a:gd name="connsiteX2-35" fmla="*/ 3822700 w 7975600"/>
              <a:gd name="connsiteY2-36" fmla="*/ 3043237 h 3043237"/>
              <a:gd name="connsiteX3-37" fmla="*/ 0 w 7975600"/>
              <a:gd name="connsiteY3-38" fmla="*/ 3043237 h 3043237"/>
              <a:gd name="connsiteX4-39" fmla="*/ 6756400 w 7975600"/>
              <a:gd name="connsiteY4-40" fmla="*/ 76200 h 3043237"/>
              <a:gd name="connsiteX0-41" fmla="*/ 6756400 w 7061200"/>
              <a:gd name="connsiteY0-42" fmla="*/ 0 h 2967037"/>
              <a:gd name="connsiteX1-43" fmla="*/ 7061200 w 7061200"/>
              <a:gd name="connsiteY1-44" fmla="*/ 1130300 h 2967037"/>
              <a:gd name="connsiteX2-45" fmla="*/ 3822700 w 7061200"/>
              <a:gd name="connsiteY2-46" fmla="*/ 2967037 h 2967037"/>
              <a:gd name="connsiteX3-47" fmla="*/ 0 w 7061200"/>
              <a:gd name="connsiteY3-48" fmla="*/ 2967037 h 2967037"/>
              <a:gd name="connsiteX4-49" fmla="*/ 6756400 w 7061200"/>
              <a:gd name="connsiteY4-50" fmla="*/ 0 h 2967037"/>
              <a:gd name="connsiteX0-51" fmla="*/ 6756400 w 8458200"/>
              <a:gd name="connsiteY0-52" fmla="*/ 482600 h 3449637"/>
              <a:gd name="connsiteX1-53" fmla="*/ 8458200 w 8458200"/>
              <a:gd name="connsiteY1-54" fmla="*/ 0 h 3449637"/>
              <a:gd name="connsiteX2-55" fmla="*/ 3822700 w 8458200"/>
              <a:gd name="connsiteY2-56" fmla="*/ 3449637 h 3449637"/>
              <a:gd name="connsiteX3-57" fmla="*/ 0 w 8458200"/>
              <a:gd name="connsiteY3-58" fmla="*/ 3449637 h 3449637"/>
              <a:gd name="connsiteX4-59" fmla="*/ 6756400 w 8458200"/>
              <a:gd name="connsiteY4-60" fmla="*/ 482600 h 3449637"/>
              <a:gd name="connsiteX0-61" fmla="*/ 7404100 w 8458200"/>
              <a:gd name="connsiteY0-62" fmla="*/ 63500 h 3449637"/>
              <a:gd name="connsiteX1-63" fmla="*/ 8458200 w 8458200"/>
              <a:gd name="connsiteY1-64" fmla="*/ 0 h 3449637"/>
              <a:gd name="connsiteX2-65" fmla="*/ 3822700 w 8458200"/>
              <a:gd name="connsiteY2-66" fmla="*/ 3449637 h 3449637"/>
              <a:gd name="connsiteX3-67" fmla="*/ 0 w 8458200"/>
              <a:gd name="connsiteY3-68" fmla="*/ 3449637 h 3449637"/>
              <a:gd name="connsiteX4-69" fmla="*/ 7404100 w 8458200"/>
              <a:gd name="connsiteY4-70" fmla="*/ 63500 h 3449637"/>
              <a:gd name="connsiteX0-71" fmla="*/ 7416541 w 8458200"/>
              <a:gd name="connsiteY0-72" fmla="*/ 26177 h 3449637"/>
              <a:gd name="connsiteX1-73" fmla="*/ 8458200 w 8458200"/>
              <a:gd name="connsiteY1-74" fmla="*/ 0 h 3449637"/>
              <a:gd name="connsiteX2-75" fmla="*/ 3822700 w 8458200"/>
              <a:gd name="connsiteY2-76" fmla="*/ 3449637 h 3449637"/>
              <a:gd name="connsiteX3-77" fmla="*/ 0 w 8458200"/>
              <a:gd name="connsiteY3-78" fmla="*/ 3449637 h 3449637"/>
              <a:gd name="connsiteX4-79" fmla="*/ 7416541 w 8458200"/>
              <a:gd name="connsiteY4-80" fmla="*/ 26177 h 3449637"/>
              <a:gd name="connsiteX0-81" fmla="*/ 7416541 w 8414657"/>
              <a:gd name="connsiteY0-82" fmla="*/ 7516 h 3430976"/>
              <a:gd name="connsiteX1-83" fmla="*/ 8414657 w 8414657"/>
              <a:gd name="connsiteY1-84" fmla="*/ 0 h 3430976"/>
              <a:gd name="connsiteX2-85" fmla="*/ 3822700 w 8414657"/>
              <a:gd name="connsiteY2-86" fmla="*/ 3430976 h 3430976"/>
              <a:gd name="connsiteX3-87" fmla="*/ 0 w 8414657"/>
              <a:gd name="connsiteY3-88" fmla="*/ 3430976 h 3430976"/>
              <a:gd name="connsiteX4-89" fmla="*/ 7416541 w 8414657"/>
              <a:gd name="connsiteY4-90" fmla="*/ 7516 h 3430976"/>
              <a:gd name="connsiteX0-91" fmla="*/ 7428043 w 8414657"/>
              <a:gd name="connsiteY0-92" fmla="*/ 0 h 3440713"/>
              <a:gd name="connsiteX1-93" fmla="*/ 8414657 w 8414657"/>
              <a:gd name="connsiteY1-94" fmla="*/ 9737 h 3440713"/>
              <a:gd name="connsiteX2-95" fmla="*/ 3822700 w 8414657"/>
              <a:gd name="connsiteY2-96" fmla="*/ 3440713 h 3440713"/>
              <a:gd name="connsiteX3-97" fmla="*/ 0 w 8414657"/>
              <a:gd name="connsiteY3-98" fmla="*/ 3440713 h 3440713"/>
              <a:gd name="connsiteX4-99" fmla="*/ 7428043 w 8414657"/>
              <a:gd name="connsiteY4-100" fmla="*/ 0 h 3440713"/>
              <a:gd name="connsiteX0-101" fmla="*/ 7428043 w 8403155"/>
              <a:gd name="connsiteY0-102" fmla="*/ 0 h 3440713"/>
              <a:gd name="connsiteX1-103" fmla="*/ 8403155 w 8403155"/>
              <a:gd name="connsiteY1-104" fmla="*/ 9737 h 3440713"/>
              <a:gd name="connsiteX2-105" fmla="*/ 3822700 w 8403155"/>
              <a:gd name="connsiteY2-106" fmla="*/ 3440713 h 3440713"/>
              <a:gd name="connsiteX3-107" fmla="*/ 0 w 8403155"/>
              <a:gd name="connsiteY3-108" fmla="*/ 3440713 h 3440713"/>
              <a:gd name="connsiteX4-109" fmla="*/ 7428043 w 8403155"/>
              <a:gd name="connsiteY4-110" fmla="*/ 0 h 3440713"/>
              <a:gd name="connsiteX0-111" fmla="*/ 7428043 w 8408906"/>
              <a:gd name="connsiteY0-112" fmla="*/ 0 h 3440713"/>
              <a:gd name="connsiteX1-113" fmla="*/ 8408906 w 8408906"/>
              <a:gd name="connsiteY1-114" fmla="*/ 3986 h 3440713"/>
              <a:gd name="connsiteX2-115" fmla="*/ 3822700 w 8408906"/>
              <a:gd name="connsiteY2-116" fmla="*/ 3440713 h 3440713"/>
              <a:gd name="connsiteX3-117" fmla="*/ 0 w 8408906"/>
              <a:gd name="connsiteY3-118" fmla="*/ 3440713 h 3440713"/>
              <a:gd name="connsiteX4-119" fmla="*/ 7428043 w 8408906"/>
              <a:gd name="connsiteY4-120" fmla="*/ 0 h 3440713"/>
              <a:gd name="connsiteX0-121" fmla="*/ 7428043 w 8414657"/>
              <a:gd name="connsiteY0-122" fmla="*/ 1765 h 3442478"/>
              <a:gd name="connsiteX1-123" fmla="*/ 8414657 w 8414657"/>
              <a:gd name="connsiteY1-124" fmla="*/ 0 h 3442478"/>
              <a:gd name="connsiteX2-125" fmla="*/ 3822700 w 8414657"/>
              <a:gd name="connsiteY2-126" fmla="*/ 3442478 h 3442478"/>
              <a:gd name="connsiteX3-127" fmla="*/ 0 w 8414657"/>
              <a:gd name="connsiteY3-128" fmla="*/ 3442478 h 3442478"/>
              <a:gd name="connsiteX4-129" fmla="*/ 7428043 w 8414657"/>
              <a:gd name="connsiteY4-130" fmla="*/ 1765 h 344247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414657" h="3442478">
                <a:moveTo>
                  <a:pt x="7428043" y="1765"/>
                </a:moveTo>
                <a:lnTo>
                  <a:pt x="8414657" y="0"/>
                </a:lnTo>
                <a:lnTo>
                  <a:pt x="3822700" y="3442478"/>
                </a:lnTo>
                <a:lnTo>
                  <a:pt x="0" y="3442478"/>
                </a:lnTo>
                <a:lnTo>
                  <a:pt x="7428043" y="176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0" name="椭圆 9"/>
          <p:cNvSpPr/>
          <p:nvPr>
            <p:custDataLst>
              <p:tags r:id="rId5"/>
            </p:custDataLst>
          </p:nvPr>
        </p:nvSpPr>
        <p:spPr>
          <a:xfrm>
            <a:off x="2503304" y="4781219"/>
            <a:ext cx="1511314" cy="151201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1600" dir="5400000" sx="90000" sy="-19000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/>
              <a:t>             </a:t>
            </a:r>
            <a:endParaRPr lang="zh-CN" altLang="en-US" dirty="0"/>
          </a:p>
        </p:txBody>
      </p:sp>
      <p:sp>
        <p:nvSpPr>
          <p:cNvPr id="11" name="椭圆 10"/>
          <p:cNvSpPr/>
          <p:nvPr>
            <p:custDataLst>
              <p:tags r:id="rId6"/>
            </p:custDataLst>
          </p:nvPr>
        </p:nvSpPr>
        <p:spPr>
          <a:xfrm>
            <a:off x="4433087" y="4276389"/>
            <a:ext cx="1125802" cy="1125802"/>
          </a:xfrm>
          <a:prstGeom prst="ellipse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101600" dir="5400000" sx="90000" sy="-19000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/>
              <a:t>             </a:t>
            </a:r>
            <a:endParaRPr lang="zh-CN" altLang="en-US" dirty="0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977421" y="3875065"/>
            <a:ext cx="828482" cy="828482"/>
          </a:xfrm>
          <a:prstGeom prst="ellipse">
            <a:avLst/>
          </a:prstGeom>
          <a:solidFill>
            <a:schemeClr val="accent1">
              <a:lumMod val="95000"/>
              <a:lumOff val="5000"/>
            </a:schemeClr>
          </a:solidFill>
          <a:ln>
            <a:noFill/>
          </a:ln>
          <a:effectLst>
            <a:outerShdw blurRad="101600" dir="5400000" sx="90000" sy="-19000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/>
              <a:t>             </a:t>
            </a:r>
            <a:endParaRPr lang="zh-CN" altLang="en-US" dirty="0"/>
          </a:p>
        </p:txBody>
      </p:sp>
      <p:sp>
        <p:nvSpPr>
          <p:cNvPr id="13" name="椭圆 12"/>
          <p:cNvSpPr/>
          <p:nvPr>
            <p:custDataLst>
              <p:tags r:id="rId8"/>
            </p:custDataLst>
          </p:nvPr>
        </p:nvSpPr>
        <p:spPr>
          <a:xfrm>
            <a:off x="7223938" y="3560737"/>
            <a:ext cx="560594" cy="560594"/>
          </a:xfrm>
          <a:prstGeom prst="ellipse">
            <a:avLst/>
          </a:prstGeom>
          <a:solidFill>
            <a:schemeClr val="accent1">
              <a:lumMod val="80000"/>
              <a:lumOff val="20000"/>
              <a:alpha val="98000"/>
            </a:schemeClr>
          </a:solidFill>
          <a:ln>
            <a:noFill/>
          </a:ln>
          <a:effectLst>
            <a:outerShdw blurRad="101600" dir="5400000" sx="90000" sy="-19000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/>
              <a:t>             </a:t>
            </a:r>
            <a:endParaRPr lang="zh-CN" altLang="en-US" dirty="0"/>
          </a:p>
        </p:txBody>
      </p:sp>
      <p:sp>
        <p:nvSpPr>
          <p:cNvPr id="14" name="椭圆 13"/>
          <p:cNvSpPr/>
          <p:nvPr>
            <p:custDataLst>
              <p:tags r:id="rId9"/>
            </p:custDataLst>
          </p:nvPr>
        </p:nvSpPr>
        <p:spPr>
          <a:xfrm>
            <a:off x="8203117" y="3309275"/>
            <a:ext cx="360003" cy="360003"/>
          </a:xfrm>
          <a:prstGeom prst="ellipse">
            <a:avLst/>
          </a:prstGeom>
          <a:solidFill>
            <a:schemeClr val="accent1">
              <a:lumMod val="65000"/>
              <a:lumOff val="35000"/>
            </a:schemeClr>
          </a:solidFill>
          <a:ln>
            <a:noFill/>
          </a:ln>
          <a:effectLst>
            <a:outerShdw blurRad="101600" dir="5400000" sx="90000" sy="-19000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/>
              <a:t>             </a:t>
            </a:r>
            <a:endParaRPr lang="zh-CN" altLang="en-US" dirty="0"/>
          </a:p>
        </p:txBody>
      </p:sp>
      <p:sp>
        <p:nvSpPr>
          <p:cNvPr id="15" name="等腰三角形 14"/>
          <p:cNvSpPr/>
          <p:nvPr>
            <p:custDataLst>
              <p:tags r:id="rId10"/>
            </p:custDataLst>
          </p:nvPr>
        </p:nvSpPr>
        <p:spPr>
          <a:xfrm>
            <a:off x="9578540" y="495564"/>
            <a:ext cx="1024833" cy="792008"/>
          </a:xfrm>
          <a:prstGeom prst="triangle">
            <a:avLst>
              <a:gd name="adj" fmla="val 8259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" name="连接符: 肘形 87"/>
          <p:cNvCxnSpPr/>
          <p:nvPr>
            <p:custDataLst>
              <p:tags r:id="rId11"/>
            </p:custDataLst>
          </p:nvPr>
        </p:nvCxnSpPr>
        <p:spPr>
          <a:xfrm rot="16200000" flipH="1">
            <a:off x="2486159" y="4005876"/>
            <a:ext cx="1189525" cy="360003"/>
          </a:xfrm>
          <a:prstGeom prst="bentConnector3">
            <a:avLst>
              <a:gd name="adj1" fmla="val -274"/>
            </a:avLst>
          </a:prstGeom>
          <a:ln w="3175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连接符: 肘形 90"/>
          <p:cNvCxnSpPr/>
          <p:nvPr>
            <p:custDataLst>
              <p:tags r:id="rId12"/>
            </p:custDataLst>
          </p:nvPr>
        </p:nvCxnSpPr>
        <p:spPr>
          <a:xfrm rot="16200000" flipH="1">
            <a:off x="3757441" y="3043208"/>
            <a:ext cx="2107373" cy="360003"/>
          </a:xfrm>
          <a:prstGeom prst="bentConnector3">
            <a:avLst>
              <a:gd name="adj1" fmla="val 159"/>
            </a:avLst>
          </a:prstGeom>
          <a:ln w="3175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连接符: 肘形 108"/>
          <p:cNvCxnSpPr/>
          <p:nvPr>
            <p:custDataLst>
              <p:tags r:id="rId13"/>
            </p:custDataLst>
          </p:nvPr>
        </p:nvCxnSpPr>
        <p:spPr>
          <a:xfrm rot="16200000" flipH="1">
            <a:off x="8796212" y="3255300"/>
            <a:ext cx="72001" cy="900008"/>
          </a:xfrm>
          <a:prstGeom prst="bentConnector2">
            <a:avLst/>
          </a:prstGeom>
          <a:ln w="3175">
            <a:solidFill>
              <a:schemeClr val="accent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连接符: 肘形 123"/>
          <p:cNvCxnSpPr/>
          <p:nvPr>
            <p:custDataLst>
              <p:tags r:id="rId14"/>
            </p:custDataLst>
          </p:nvPr>
        </p:nvCxnSpPr>
        <p:spPr>
          <a:xfrm rot="16200000" flipH="1">
            <a:off x="6210469" y="2269135"/>
            <a:ext cx="2223894" cy="360003"/>
          </a:xfrm>
          <a:prstGeom prst="bentConnector3">
            <a:avLst>
              <a:gd name="adj1" fmla="val -8"/>
            </a:avLst>
          </a:prstGeom>
          <a:ln w="3175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连接符: 肘形 128"/>
          <p:cNvCxnSpPr/>
          <p:nvPr>
            <p:custDataLst>
              <p:tags r:id="rId15"/>
            </p:custDataLst>
          </p:nvPr>
        </p:nvCxnSpPr>
        <p:spPr>
          <a:xfrm rot="16200000" flipH="1">
            <a:off x="6751494" y="4344970"/>
            <a:ext cx="180002" cy="900008"/>
          </a:xfrm>
          <a:prstGeom prst="bentConnector2">
            <a:avLst/>
          </a:prstGeom>
          <a:ln w="6350">
            <a:solidFill>
              <a:schemeClr val="accent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>
            <p:custDataLst>
              <p:tags r:id="rId16"/>
            </p:custDataLst>
          </p:nvPr>
        </p:nvSpPr>
        <p:spPr>
          <a:xfrm>
            <a:off x="753228" y="3434371"/>
            <a:ext cx="2073077" cy="319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p>
            <a:pPr algn="r"/>
            <a:r>
              <a:rPr lang="zh-CN" altLang="en-US" b="1" kern="0">
                <a:solidFill>
                  <a:schemeClr val="accent1"/>
                </a:solidFill>
                <a:latin typeface="+中文正文" charset="0"/>
              </a:rPr>
              <a:t>酒店地理位置</a:t>
            </a:r>
            <a:endParaRPr lang="zh-CN" altLang="en-US" b="1" kern="0">
              <a:solidFill>
                <a:schemeClr val="accent1"/>
              </a:solidFill>
              <a:latin typeface="+中文正文" charset="0"/>
            </a:endParaRPr>
          </a:p>
        </p:txBody>
      </p:sp>
      <p:sp>
        <p:nvSpPr>
          <p:cNvPr id="22" name="矩形 21"/>
          <p:cNvSpPr/>
          <p:nvPr>
            <p:custDataLst>
              <p:tags r:id="rId17"/>
            </p:custDataLst>
          </p:nvPr>
        </p:nvSpPr>
        <p:spPr>
          <a:xfrm>
            <a:off x="831969" y="3755049"/>
            <a:ext cx="1994759" cy="1113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p>
            <a:pPr algn="r">
              <a:lnSpc>
                <a:spcPct val="130000"/>
              </a:lnSpc>
            </a:pPr>
            <a:r>
              <a:rPr lang="zh-CN" altLang="en-US" sz="1200" kern="0" spc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位于海南博鳌滨海旅游开发区，北纬20°绝美度假带，临近12公里优质沙滩。</a:t>
            </a:r>
            <a:endParaRPr lang="zh-CN" altLang="en-US" sz="1200" kern="0" spc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8"/>
            </p:custDataLst>
          </p:nvPr>
        </p:nvSpPr>
        <p:spPr>
          <a:xfrm>
            <a:off x="2482984" y="2013228"/>
            <a:ext cx="2073077" cy="319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p>
            <a:pPr algn="r"/>
            <a:r>
              <a:rPr lang="zh-CN" altLang="en-US" b="1" kern="0">
                <a:solidFill>
                  <a:schemeClr val="accent1"/>
                </a:solidFill>
                <a:latin typeface="+中文正文" charset="0"/>
              </a:rPr>
              <a:t>设施服务全面</a:t>
            </a:r>
            <a:endParaRPr lang="zh-CN" altLang="en-US" b="1" kern="0">
              <a:solidFill>
                <a:schemeClr val="accent1"/>
              </a:solidFill>
              <a:latin typeface="+中文正文" charset="0"/>
            </a:endParaRPr>
          </a:p>
        </p:txBody>
      </p:sp>
      <p:sp>
        <p:nvSpPr>
          <p:cNvPr id="24" name="矩形 23"/>
          <p:cNvSpPr/>
          <p:nvPr>
            <p:custDataLst>
              <p:tags r:id="rId19"/>
            </p:custDataLst>
          </p:nvPr>
        </p:nvSpPr>
        <p:spPr>
          <a:xfrm>
            <a:off x="2561725" y="2335811"/>
            <a:ext cx="1994344" cy="1113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p>
            <a:pPr algn="r">
              <a:lnSpc>
                <a:spcPct val="130000"/>
              </a:lnSpc>
            </a:pPr>
            <a:r>
              <a:rPr lang="zh-CN" altLang="en-US" sz="1200" kern="0" spc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提供禅茶堂、体测中心、水疗SPA等，打造高品质康养度假环境，满足各类健康需求。</a:t>
            </a:r>
            <a:endParaRPr lang="zh-CN" altLang="en-US" sz="1200" kern="0" spc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25" name="矩形 24"/>
          <p:cNvSpPr/>
          <p:nvPr>
            <p:custDataLst>
              <p:tags r:id="rId20"/>
            </p:custDataLst>
          </p:nvPr>
        </p:nvSpPr>
        <p:spPr>
          <a:xfrm>
            <a:off x="4993162" y="1179465"/>
            <a:ext cx="2073077" cy="319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p>
            <a:pPr algn="r"/>
            <a:r>
              <a:rPr lang="zh-CN" altLang="en-US" b="1" kern="0">
                <a:solidFill>
                  <a:schemeClr val="accent1"/>
                </a:solidFill>
                <a:latin typeface="+中文正文" charset="0"/>
              </a:rPr>
              <a:t>客房与公寓选择</a:t>
            </a:r>
            <a:endParaRPr lang="zh-CN" altLang="en-US" b="1" kern="0">
              <a:solidFill>
                <a:schemeClr val="accent1"/>
              </a:solidFill>
              <a:latin typeface="+中文正文" charset="0"/>
            </a:endParaRPr>
          </a:p>
        </p:txBody>
      </p:sp>
      <p:sp>
        <p:nvSpPr>
          <p:cNvPr id="26" name="矩形 25"/>
          <p:cNvSpPr/>
          <p:nvPr>
            <p:custDataLst>
              <p:tags r:id="rId21"/>
            </p:custDataLst>
          </p:nvPr>
        </p:nvSpPr>
        <p:spPr>
          <a:xfrm>
            <a:off x="5071903" y="1503318"/>
            <a:ext cx="1994344" cy="1112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p>
            <a:pPr algn="r">
              <a:lnSpc>
                <a:spcPct val="130000"/>
              </a:lnSpc>
            </a:pPr>
            <a:r>
              <a:rPr lang="zh-CN" altLang="en-US" sz="1200" kern="0" spc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配备多套养生客房和墅质公寓，一室一厅至两室两厅，内部设施齐全，打造舒适居住空间。</a:t>
            </a:r>
            <a:endParaRPr lang="zh-CN" altLang="en-US" sz="1200" kern="0" spc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pic>
        <p:nvPicPr>
          <p:cNvPr id="27" name="图片 5" descr="32313538333630393b32313538333731303bbdbbd7f7d2b5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898913" y="5176827"/>
            <a:ext cx="720007" cy="720007"/>
          </a:xfrm>
          <a:prstGeom prst="rect">
            <a:avLst/>
          </a:prstGeom>
        </p:spPr>
      </p:pic>
      <p:sp>
        <p:nvSpPr>
          <p:cNvPr id="28" name="矩形 27"/>
          <p:cNvSpPr/>
          <p:nvPr>
            <p:custDataLst>
              <p:tags r:id="rId25"/>
            </p:custDataLst>
          </p:nvPr>
        </p:nvSpPr>
        <p:spPr>
          <a:xfrm>
            <a:off x="9377878" y="3583598"/>
            <a:ext cx="2074108" cy="319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p>
            <a:r>
              <a:rPr lang="zh-CN" altLang="en-US" b="1" kern="0">
                <a:solidFill>
                  <a:schemeClr val="accent1"/>
                </a:solidFill>
                <a:latin typeface="+中文正文" charset="0"/>
              </a:rPr>
              <a:t>联系方式</a:t>
            </a:r>
            <a:endParaRPr lang="zh-CN" altLang="en-US" b="1" kern="0">
              <a:solidFill>
                <a:schemeClr val="accent1"/>
              </a:solidFill>
              <a:latin typeface="+中文正文" charset="0"/>
            </a:endParaRPr>
          </a:p>
        </p:txBody>
      </p:sp>
      <p:sp>
        <p:nvSpPr>
          <p:cNvPr id="34" name="矩形 33"/>
          <p:cNvSpPr/>
          <p:nvPr>
            <p:custDataLst>
              <p:tags r:id="rId26"/>
            </p:custDataLst>
          </p:nvPr>
        </p:nvSpPr>
        <p:spPr>
          <a:xfrm>
            <a:off x="9377878" y="3906181"/>
            <a:ext cx="1994418" cy="1113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p>
            <a:pPr>
              <a:lnSpc>
                <a:spcPct val="130000"/>
              </a:lnSpc>
            </a:pPr>
            <a:r>
              <a:rPr lang="zh-CN" altLang="en-US" sz="1200" kern="0" spc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柯怡经理 13876277765</a:t>
            </a:r>
            <a:endParaRPr lang="zh-CN" altLang="en-US" sz="1200" kern="0" spc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200" kern="0" spc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地址：博鳌镇广场路2号 距离大会主会场6.5公里</a:t>
            </a:r>
            <a:endParaRPr lang="zh-CN" altLang="en-US" sz="1200" kern="0" spc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36" name="矩形 35"/>
          <p:cNvSpPr/>
          <p:nvPr>
            <p:custDataLst>
              <p:tags r:id="rId27"/>
            </p:custDataLst>
          </p:nvPr>
        </p:nvSpPr>
        <p:spPr>
          <a:xfrm>
            <a:off x="7386499" y="4728513"/>
            <a:ext cx="2074108" cy="319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p>
            <a:r>
              <a:rPr lang="zh-CN" altLang="en-US" b="1" kern="0">
                <a:solidFill>
                  <a:schemeClr val="accent1"/>
                </a:solidFill>
                <a:latin typeface="+中文正文" charset="0"/>
              </a:rPr>
              <a:t>养生理念独特</a:t>
            </a:r>
            <a:endParaRPr lang="zh-CN" altLang="en-US" b="1" kern="0">
              <a:solidFill>
                <a:schemeClr val="accent1"/>
              </a:solidFill>
              <a:latin typeface="+中文正文" charset="0"/>
            </a:endParaRPr>
          </a:p>
        </p:txBody>
      </p:sp>
      <p:sp>
        <p:nvSpPr>
          <p:cNvPr id="39" name="矩形 38"/>
          <p:cNvSpPr/>
          <p:nvPr>
            <p:custDataLst>
              <p:tags r:id="rId28"/>
            </p:custDataLst>
          </p:nvPr>
        </p:nvSpPr>
        <p:spPr>
          <a:xfrm>
            <a:off x="7386499" y="5052366"/>
            <a:ext cx="1994418" cy="1113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p>
            <a:pPr>
              <a:lnSpc>
                <a:spcPct val="130000"/>
              </a:lnSpc>
            </a:pPr>
            <a:r>
              <a:rPr lang="zh-CN" altLang="en-US" sz="1200" kern="0" spc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以“药食同源”等七项养生理念为核心，结合当地资源，提供定制养生服务。</a:t>
            </a:r>
            <a:endParaRPr lang="zh-CN" altLang="en-US" sz="1200" kern="0" spc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pic>
        <p:nvPicPr>
          <p:cNvPr id="40" name="图片 12" descr="32313538333630393b32313538333731393bcbd1cbf7bfceb3cc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731540" y="4574842"/>
            <a:ext cx="529477" cy="529477"/>
          </a:xfrm>
          <a:prstGeom prst="rect">
            <a:avLst/>
          </a:prstGeom>
        </p:spPr>
      </p:pic>
      <p:pic>
        <p:nvPicPr>
          <p:cNvPr id="41" name="图片 8" descr="32313538333630393b32313538333731333bbdb1d1a7bdf0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311068" y="3417226"/>
            <a:ext cx="144001" cy="144001"/>
          </a:xfrm>
          <a:prstGeom prst="rect">
            <a:avLst/>
          </a:prstGeom>
        </p:spPr>
      </p:pic>
      <p:pic>
        <p:nvPicPr>
          <p:cNvPr id="42" name="图片 9" descr="32313538333630393b32313538333731363bd1a7cfb0d0a1d7e9"/>
          <p:cNvPicPr/>
          <p:nvPr>
            <p:custDataLst>
              <p:tags r:id="rId35"/>
            </p:custDataLst>
          </p:nvPr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182528" y="4110017"/>
            <a:ext cx="417604" cy="358778"/>
          </a:xfrm>
          <a:prstGeom prst="rect">
            <a:avLst/>
          </a:prstGeom>
        </p:spPr>
      </p:pic>
      <p:pic>
        <p:nvPicPr>
          <p:cNvPr id="43" name="图片 15" descr="32313538333630393b32313538333732333bbfceb3ccc5c5d0d0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7380149" y="3716314"/>
            <a:ext cx="249152" cy="249152"/>
          </a:xfrm>
          <a:prstGeom prst="rect">
            <a:avLst/>
          </a:prstGeom>
        </p:spPr>
      </p:pic>
    </p:spTree>
    <p:custDataLst>
      <p:tags r:id="rId4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rPr lang="zh-CN" altLang="en-US" dirty="0"/>
              <a:t>伽澜康养度假酒店琼海博鳌店（高档型）</a:t>
            </a:r>
            <a:endParaRPr lang="zh-CN" altLang="en-US" dirty="0"/>
          </a:p>
        </p:txBody>
      </p:sp>
      <p:sp>
        <p:nvSpPr>
          <p:cNvPr id="147" name="圆角矩形 146"/>
          <p:cNvSpPr/>
          <p:nvPr>
            <p:custDataLst>
              <p:tags r:id="rId2"/>
            </p:custDataLst>
          </p:nvPr>
        </p:nvSpPr>
        <p:spPr>
          <a:xfrm>
            <a:off x="6431968" y="4269398"/>
            <a:ext cx="4994147" cy="1861633"/>
          </a:xfrm>
          <a:prstGeom prst="roundRect">
            <a:avLst>
              <a:gd name="adj" fmla="val 8465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50000"/>
                  <a:lumOff val="50000"/>
                  <a:alpha val="10000"/>
                </a:schemeClr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6808583" y="5353514"/>
            <a:ext cx="4240535" cy="5976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郭经理 19989841681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地址：博鳌镇鳌庄路1号，距离大会主会场4.9公里。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6808583" y="4925457"/>
            <a:ext cx="4240535" cy="41325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联系方式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2" name="图片 11" descr="/data/temp/897afb3c-6063-11ef-bc07-0e4c37380732.jpg@base@tag=imgScale&amp;m=1&amp;w=303&amp;h=303&amp;q=95897afb3c-6063-11ef-bc07-0e4c3738073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2500" r="12500"/>
          <a:stretch>
            <a:fillRect/>
          </a:stretch>
        </p:blipFill>
        <p:spPr>
          <a:xfrm>
            <a:off x="8382996" y="3717496"/>
            <a:ext cx="1091389" cy="1091389"/>
          </a:xfrm>
          <a:custGeom>
            <a:avLst/>
            <a:gdLst>
              <a:gd name="connsiteX0" fmla="*/ 981734 w 1963468"/>
              <a:gd name="connsiteY0" fmla="*/ 0 h 1963468"/>
              <a:gd name="connsiteX1" fmla="*/ 1963468 w 1963468"/>
              <a:gd name="connsiteY1" fmla="*/ 981734 h 1963468"/>
              <a:gd name="connsiteX2" fmla="*/ 981734 w 1963468"/>
              <a:gd name="connsiteY2" fmla="*/ 1963468 h 1963468"/>
              <a:gd name="connsiteX3" fmla="*/ 0 w 1963468"/>
              <a:gd name="connsiteY3" fmla="*/ 981734 h 1963468"/>
              <a:gd name="connsiteX4" fmla="*/ 981734 w 1963468"/>
              <a:gd name="connsiteY4" fmla="*/ 0 h 196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3468" h="1963468">
                <a:moveTo>
                  <a:pt x="981734" y="0"/>
                </a:moveTo>
                <a:cubicBezTo>
                  <a:pt x="1523931" y="0"/>
                  <a:pt x="1963468" y="439537"/>
                  <a:pt x="1963468" y="981734"/>
                </a:cubicBezTo>
                <a:cubicBezTo>
                  <a:pt x="1963468" y="1523931"/>
                  <a:pt x="1523931" y="1963468"/>
                  <a:pt x="981734" y="1963468"/>
                </a:cubicBezTo>
                <a:cubicBezTo>
                  <a:pt x="439537" y="1963468"/>
                  <a:pt x="0" y="1523931"/>
                  <a:pt x="0" y="981734"/>
                </a:cubicBezTo>
                <a:cubicBezTo>
                  <a:pt x="0" y="439537"/>
                  <a:pt x="439537" y="0"/>
                  <a:pt x="981734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" name="圆角矩形 13"/>
          <p:cNvSpPr/>
          <p:nvPr>
            <p:custDataLst>
              <p:tags r:id="rId7"/>
            </p:custDataLst>
          </p:nvPr>
        </p:nvSpPr>
        <p:spPr>
          <a:xfrm>
            <a:off x="765604" y="4269398"/>
            <a:ext cx="4996978" cy="1861633"/>
          </a:xfrm>
          <a:prstGeom prst="roundRect">
            <a:avLst>
              <a:gd name="adj" fmla="val 8465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50000"/>
                  <a:lumOff val="50000"/>
                  <a:alpha val="10000"/>
                </a:schemeClr>
              </a:solidFill>
            </a:endParaRPr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1144124" y="5351609"/>
            <a:ext cx="4240535" cy="5976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提供多种美食饮品，可品尝海南美食，享受视觉与味觉的双重盛宴。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6" name="矩形 15"/>
          <p:cNvSpPr/>
          <p:nvPr>
            <p:custDataLst>
              <p:tags r:id="rId9"/>
            </p:custDataLst>
          </p:nvPr>
        </p:nvSpPr>
        <p:spPr>
          <a:xfrm>
            <a:off x="1144124" y="4954672"/>
            <a:ext cx="4240535" cy="38206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餐饮服务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7" name="圆角矩形 106"/>
          <p:cNvSpPr/>
          <p:nvPr>
            <p:custDataLst>
              <p:tags r:id="rId10"/>
            </p:custDataLst>
          </p:nvPr>
        </p:nvSpPr>
        <p:spPr>
          <a:xfrm>
            <a:off x="767510" y="1756942"/>
            <a:ext cx="4994147" cy="1861633"/>
          </a:xfrm>
          <a:prstGeom prst="roundRect">
            <a:avLst>
              <a:gd name="adj" fmla="val 8465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50000"/>
                  <a:lumOff val="50000"/>
                  <a:alpha val="10000"/>
                </a:schemeClr>
              </a:solidFill>
            </a:endParaRPr>
          </a:p>
        </p:txBody>
      </p:sp>
      <p:sp>
        <p:nvSpPr>
          <p:cNvPr id="18" name="矩形 17"/>
          <p:cNvSpPr/>
          <p:nvPr>
            <p:custDataLst>
              <p:tags r:id="rId11"/>
            </p:custDataLst>
          </p:nvPr>
        </p:nvSpPr>
        <p:spPr>
          <a:xfrm>
            <a:off x="1144124" y="2839788"/>
            <a:ext cx="4240535" cy="5976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170米亲海，邻近网红景点“海的故事”，空气清新，环境优美。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2"/>
            </p:custDataLst>
          </p:nvPr>
        </p:nvSpPr>
        <p:spPr>
          <a:xfrm>
            <a:off x="1144124" y="2437134"/>
            <a:ext cx="4240535" cy="38862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酒店地理位置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24" name="图片 123" descr="C:/Users/Administrator/Desktop/图片12.png图片1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30218" r="30218"/>
          <a:stretch>
            <a:fillRect/>
          </a:stretch>
        </p:blipFill>
        <p:spPr>
          <a:xfrm>
            <a:off x="2718538" y="1205040"/>
            <a:ext cx="1091389" cy="1091389"/>
          </a:xfrm>
          <a:custGeom>
            <a:avLst/>
            <a:gdLst>
              <a:gd name="connsiteX0" fmla="*/ 981734 w 1963468"/>
              <a:gd name="connsiteY0" fmla="*/ 0 h 1963468"/>
              <a:gd name="connsiteX1" fmla="*/ 1963468 w 1963468"/>
              <a:gd name="connsiteY1" fmla="*/ 981734 h 1963468"/>
              <a:gd name="connsiteX2" fmla="*/ 981734 w 1963468"/>
              <a:gd name="connsiteY2" fmla="*/ 1963468 h 1963468"/>
              <a:gd name="connsiteX3" fmla="*/ 0 w 1963468"/>
              <a:gd name="connsiteY3" fmla="*/ 981734 h 1963468"/>
              <a:gd name="connsiteX4" fmla="*/ 981734 w 1963468"/>
              <a:gd name="connsiteY4" fmla="*/ 0 h 196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3468" h="1963468">
                <a:moveTo>
                  <a:pt x="981734" y="0"/>
                </a:moveTo>
                <a:cubicBezTo>
                  <a:pt x="1523931" y="0"/>
                  <a:pt x="1963468" y="439537"/>
                  <a:pt x="1963468" y="981734"/>
                </a:cubicBezTo>
                <a:cubicBezTo>
                  <a:pt x="1963468" y="1523931"/>
                  <a:pt x="1523931" y="1963468"/>
                  <a:pt x="981734" y="1963468"/>
                </a:cubicBezTo>
                <a:cubicBezTo>
                  <a:pt x="439537" y="1963468"/>
                  <a:pt x="0" y="1523931"/>
                  <a:pt x="0" y="981734"/>
                </a:cubicBezTo>
                <a:cubicBezTo>
                  <a:pt x="0" y="439537"/>
                  <a:pt x="439537" y="0"/>
                  <a:pt x="981734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2" name="圆角矩形 131"/>
          <p:cNvSpPr/>
          <p:nvPr>
            <p:custDataLst>
              <p:tags r:id="rId15"/>
            </p:custDataLst>
          </p:nvPr>
        </p:nvSpPr>
        <p:spPr>
          <a:xfrm>
            <a:off x="6431968" y="1756942"/>
            <a:ext cx="4994147" cy="1861633"/>
          </a:xfrm>
          <a:prstGeom prst="roundRect">
            <a:avLst>
              <a:gd name="adj" fmla="val 8465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50000"/>
                  <a:lumOff val="50000"/>
                  <a:alpha val="10000"/>
                </a:schemeClr>
              </a:solidFill>
            </a:endParaRPr>
          </a:p>
        </p:txBody>
      </p:sp>
      <p:sp>
        <p:nvSpPr>
          <p:cNvPr id="20" name="矩形 19"/>
          <p:cNvSpPr/>
          <p:nvPr>
            <p:custDataLst>
              <p:tags r:id="rId16"/>
            </p:custDataLst>
          </p:nvPr>
        </p:nvSpPr>
        <p:spPr>
          <a:xfrm>
            <a:off x="6808583" y="2841058"/>
            <a:ext cx="4240535" cy="5976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独特现代与传统结合的建筑，设有室内泳池、健身房、水疗中心，满足各类需求。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7"/>
            </p:custDataLst>
          </p:nvPr>
        </p:nvSpPr>
        <p:spPr>
          <a:xfrm>
            <a:off x="6808583" y="2437134"/>
            <a:ext cx="4240535" cy="4013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建筑与设施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35" name="图片 134" descr="C:/Users/Administrator/Desktop/图片13.png图片13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 l="32196" r="32196"/>
          <a:stretch>
            <a:fillRect/>
          </a:stretch>
        </p:blipFill>
        <p:spPr>
          <a:xfrm>
            <a:off x="8382996" y="1205040"/>
            <a:ext cx="1091389" cy="1091389"/>
          </a:xfrm>
          <a:custGeom>
            <a:avLst/>
            <a:gdLst>
              <a:gd name="connsiteX0" fmla="*/ 981734 w 1963468"/>
              <a:gd name="connsiteY0" fmla="*/ 0 h 1963468"/>
              <a:gd name="connsiteX1" fmla="*/ 1963468 w 1963468"/>
              <a:gd name="connsiteY1" fmla="*/ 981734 h 1963468"/>
              <a:gd name="connsiteX2" fmla="*/ 981734 w 1963468"/>
              <a:gd name="connsiteY2" fmla="*/ 1963468 h 1963468"/>
              <a:gd name="connsiteX3" fmla="*/ 0 w 1963468"/>
              <a:gd name="connsiteY3" fmla="*/ 981734 h 1963468"/>
              <a:gd name="connsiteX4" fmla="*/ 981734 w 1963468"/>
              <a:gd name="connsiteY4" fmla="*/ 0 h 196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3468" h="1963468">
                <a:moveTo>
                  <a:pt x="981734" y="0"/>
                </a:moveTo>
                <a:cubicBezTo>
                  <a:pt x="1523931" y="0"/>
                  <a:pt x="1963468" y="439537"/>
                  <a:pt x="1963468" y="981734"/>
                </a:cubicBezTo>
                <a:cubicBezTo>
                  <a:pt x="1963468" y="1523931"/>
                  <a:pt x="1523931" y="1963468"/>
                  <a:pt x="981734" y="1963468"/>
                </a:cubicBezTo>
                <a:cubicBezTo>
                  <a:pt x="439537" y="1963468"/>
                  <a:pt x="0" y="1523931"/>
                  <a:pt x="0" y="981734"/>
                </a:cubicBezTo>
                <a:cubicBezTo>
                  <a:pt x="0" y="439537"/>
                  <a:pt x="439537" y="0"/>
                  <a:pt x="981734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40" name="图片 139" descr="C:/Users/Administrator/Desktop/图片14.png图片14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rcRect l="25447" r="25447"/>
          <a:stretch>
            <a:fillRect/>
          </a:stretch>
        </p:blipFill>
        <p:spPr>
          <a:xfrm>
            <a:off x="2718538" y="3717496"/>
            <a:ext cx="1091389" cy="1091389"/>
          </a:xfrm>
          <a:custGeom>
            <a:avLst/>
            <a:gdLst>
              <a:gd name="connsiteX0" fmla="*/ 981734 w 1963468"/>
              <a:gd name="connsiteY0" fmla="*/ 0 h 1963468"/>
              <a:gd name="connsiteX1" fmla="*/ 1963468 w 1963468"/>
              <a:gd name="connsiteY1" fmla="*/ 981734 h 1963468"/>
              <a:gd name="connsiteX2" fmla="*/ 981734 w 1963468"/>
              <a:gd name="connsiteY2" fmla="*/ 1963468 h 1963468"/>
              <a:gd name="connsiteX3" fmla="*/ 0 w 1963468"/>
              <a:gd name="connsiteY3" fmla="*/ 981734 h 1963468"/>
              <a:gd name="connsiteX4" fmla="*/ 981734 w 1963468"/>
              <a:gd name="connsiteY4" fmla="*/ 0 h 196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3468" h="1963468">
                <a:moveTo>
                  <a:pt x="981734" y="0"/>
                </a:moveTo>
                <a:cubicBezTo>
                  <a:pt x="1523931" y="0"/>
                  <a:pt x="1963468" y="439537"/>
                  <a:pt x="1963468" y="981734"/>
                </a:cubicBezTo>
                <a:cubicBezTo>
                  <a:pt x="1963468" y="1523931"/>
                  <a:pt x="1523931" y="1963468"/>
                  <a:pt x="981734" y="1963468"/>
                </a:cubicBezTo>
                <a:cubicBezTo>
                  <a:pt x="439537" y="1963468"/>
                  <a:pt x="0" y="1523931"/>
                  <a:pt x="0" y="981734"/>
                </a:cubicBezTo>
                <a:cubicBezTo>
                  <a:pt x="0" y="439537"/>
                  <a:pt x="439537" y="0"/>
                  <a:pt x="981734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5" name="圆角矩形 124"/>
          <p:cNvSpPr/>
          <p:nvPr>
            <p:custDataLst>
              <p:tags r:id="rId22"/>
            </p:custDataLst>
          </p:nvPr>
        </p:nvSpPr>
        <p:spPr>
          <a:xfrm>
            <a:off x="3161838" y="2176743"/>
            <a:ext cx="204635" cy="20463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lt1"/>
            </a:solidFill>
          </a:ln>
          <a:effectLst>
            <a:outerShdw blurRad="63500" dist="38100" dir="2700000" algn="tl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22" name="任意多边形 21"/>
          <p:cNvSpPr>
            <a:spLocks noChangeAspect="1"/>
          </p:cNvSpPr>
          <p:nvPr>
            <p:custDataLst>
              <p:tags r:id="rId23"/>
            </p:custDataLst>
          </p:nvPr>
        </p:nvSpPr>
        <p:spPr>
          <a:xfrm rot="8100000">
            <a:off x="3213281" y="2237078"/>
            <a:ext cx="102318" cy="6078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516" h="1878">
                <a:moveTo>
                  <a:pt x="3018" y="0"/>
                </a:moveTo>
                <a:lnTo>
                  <a:pt x="3516" y="0"/>
                </a:lnTo>
                <a:lnTo>
                  <a:pt x="3516" y="1878"/>
                </a:lnTo>
                <a:lnTo>
                  <a:pt x="3018" y="1878"/>
                </a:lnTo>
                <a:lnTo>
                  <a:pt x="3018" y="499"/>
                </a:lnTo>
                <a:lnTo>
                  <a:pt x="0" y="499"/>
                </a:lnTo>
                <a:lnTo>
                  <a:pt x="0" y="1"/>
                </a:lnTo>
                <a:lnTo>
                  <a:pt x="3018" y="1"/>
                </a:lnTo>
                <a:lnTo>
                  <a:pt x="301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3" name="圆角矩形 124"/>
          <p:cNvSpPr/>
          <p:nvPr>
            <p:custDataLst>
              <p:tags r:id="rId24"/>
            </p:custDataLst>
          </p:nvPr>
        </p:nvSpPr>
        <p:spPr>
          <a:xfrm>
            <a:off x="8826931" y="2176743"/>
            <a:ext cx="204635" cy="20463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lt1"/>
            </a:solidFill>
          </a:ln>
          <a:effectLst>
            <a:outerShdw blurRad="63500" dist="38100" dir="2700000" algn="tl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30" name="任意多边形 18"/>
          <p:cNvSpPr>
            <a:spLocks noChangeAspect="1"/>
          </p:cNvSpPr>
          <p:nvPr>
            <p:custDataLst>
              <p:tags r:id="rId25"/>
            </p:custDataLst>
          </p:nvPr>
        </p:nvSpPr>
        <p:spPr>
          <a:xfrm rot="8100000">
            <a:off x="8877739" y="2237078"/>
            <a:ext cx="102318" cy="6078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516" h="1878">
                <a:moveTo>
                  <a:pt x="3018" y="0"/>
                </a:moveTo>
                <a:lnTo>
                  <a:pt x="3516" y="0"/>
                </a:lnTo>
                <a:lnTo>
                  <a:pt x="3516" y="1878"/>
                </a:lnTo>
                <a:lnTo>
                  <a:pt x="3018" y="1878"/>
                </a:lnTo>
                <a:lnTo>
                  <a:pt x="3018" y="499"/>
                </a:lnTo>
                <a:lnTo>
                  <a:pt x="0" y="499"/>
                </a:lnTo>
                <a:lnTo>
                  <a:pt x="0" y="1"/>
                </a:lnTo>
                <a:lnTo>
                  <a:pt x="3018" y="1"/>
                </a:lnTo>
                <a:lnTo>
                  <a:pt x="301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圆角矩形 124"/>
          <p:cNvSpPr/>
          <p:nvPr>
            <p:custDataLst>
              <p:tags r:id="rId26"/>
            </p:custDataLst>
          </p:nvPr>
        </p:nvSpPr>
        <p:spPr>
          <a:xfrm>
            <a:off x="3161838" y="4694280"/>
            <a:ext cx="204635" cy="20463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lt1"/>
            </a:solidFill>
          </a:ln>
          <a:effectLst>
            <a:outerShdw blurRad="63500" dist="38100" dir="2700000" algn="tl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34" name="任意多边形 18"/>
          <p:cNvSpPr>
            <a:spLocks noChangeAspect="1"/>
          </p:cNvSpPr>
          <p:nvPr>
            <p:custDataLst>
              <p:tags r:id="rId27"/>
            </p:custDataLst>
          </p:nvPr>
        </p:nvSpPr>
        <p:spPr>
          <a:xfrm rot="8100000">
            <a:off x="3213281" y="4753980"/>
            <a:ext cx="102318" cy="6078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516" h="1878">
                <a:moveTo>
                  <a:pt x="3018" y="0"/>
                </a:moveTo>
                <a:lnTo>
                  <a:pt x="3516" y="0"/>
                </a:lnTo>
                <a:lnTo>
                  <a:pt x="3516" y="1878"/>
                </a:lnTo>
                <a:lnTo>
                  <a:pt x="3018" y="1878"/>
                </a:lnTo>
                <a:lnTo>
                  <a:pt x="3018" y="499"/>
                </a:lnTo>
                <a:lnTo>
                  <a:pt x="0" y="499"/>
                </a:lnTo>
                <a:lnTo>
                  <a:pt x="0" y="1"/>
                </a:lnTo>
                <a:lnTo>
                  <a:pt x="3018" y="1"/>
                </a:lnTo>
                <a:lnTo>
                  <a:pt x="301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5" name="圆角矩形 124"/>
          <p:cNvSpPr/>
          <p:nvPr>
            <p:custDataLst>
              <p:tags r:id="rId28"/>
            </p:custDataLst>
          </p:nvPr>
        </p:nvSpPr>
        <p:spPr>
          <a:xfrm>
            <a:off x="8826931" y="4694280"/>
            <a:ext cx="204635" cy="20463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lt1"/>
            </a:solidFill>
          </a:ln>
          <a:effectLst>
            <a:outerShdw blurRad="63500" dist="38100" dir="2700000" algn="tl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37" name="任意多边形 18"/>
          <p:cNvSpPr>
            <a:spLocks noChangeAspect="1"/>
          </p:cNvSpPr>
          <p:nvPr>
            <p:custDataLst>
              <p:tags r:id="rId29"/>
            </p:custDataLst>
          </p:nvPr>
        </p:nvSpPr>
        <p:spPr>
          <a:xfrm rot="8100000">
            <a:off x="8877739" y="4753980"/>
            <a:ext cx="102318" cy="6078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516" h="1878">
                <a:moveTo>
                  <a:pt x="3018" y="0"/>
                </a:moveTo>
                <a:lnTo>
                  <a:pt x="3516" y="0"/>
                </a:lnTo>
                <a:lnTo>
                  <a:pt x="3516" y="1878"/>
                </a:lnTo>
                <a:lnTo>
                  <a:pt x="3018" y="1878"/>
                </a:lnTo>
                <a:lnTo>
                  <a:pt x="3018" y="499"/>
                </a:lnTo>
                <a:lnTo>
                  <a:pt x="0" y="499"/>
                </a:lnTo>
                <a:lnTo>
                  <a:pt x="0" y="1"/>
                </a:lnTo>
                <a:lnTo>
                  <a:pt x="3018" y="1"/>
                </a:lnTo>
                <a:lnTo>
                  <a:pt x="301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  <p:custDataLst>
      <p:tags r:id="rId3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 14"/>
          <p:cNvSpPr/>
          <p:nvPr>
            <p:custDataLst>
              <p:tags r:id="rId1"/>
            </p:custDataLst>
          </p:nvPr>
        </p:nvSpPr>
        <p:spPr>
          <a:xfrm flipH="1" flipV="1">
            <a:off x="2199562" y="2970666"/>
            <a:ext cx="3409950" cy="2887345"/>
          </a:xfrm>
          <a:custGeom>
            <a:avLst/>
            <a:gdLst>
              <a:gd name="connsiteX0" fmla="*/ 1 w 570"/>
              <a:gd name="connsiteY0" fmla="*/ 476 h 476"/>
              <a:gd name="connsiteX1" fmla="*/ 0 w 570"/>
              <a:gd name="connsiteY1" fmla="*/ 0 h 476"/>
              <a:gd name="connsiteX2" fmla="*/ 570 w 570"/>
              <a:gd name="connsiteY2" fmla="*/ 476 h 476"/>
              <a:gd name="connsiteX3" fmla="*/ 1 w 570"/>
              <a:gd name="connsiteY3" fmla="*/ 476 h 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0" h="4547">
                <a:moveTo>
                  <a:pt x="579" y="0"/>
                </a:moveTo>
                <a:lnTo>
                  <a:pt x="1030" y="362"/>
                </a:lnTo>
                <a:lnTo>
                  <a:pt x="5026" y="362"/>
                </a:lnTo>
                <a:cubicBezTo>
                  <a:pt x="5185" y="362"/>
                  <a:pt x="5317" y="471"/>
                  <a:pt x="5354" y="618"/>
                </a:cubicBezTo>
                <a:lnTo>
                  <a:pt x="5355" y="624"/>
                </a:lnTo>
                <a:lnTo>
                  <a:pt x="5359" y="638"/>
                </a:lnTo>
                <a:cubicBezTo>
                  <a:pt x="5366" y="666"/>
                  <a:pt x="5370" y="695"/>
                  <a:pt x="5370" y="726"/>
                </a:cubicBezTo>
                <a:lnTo>
                  <a:pt x="5370" y="4198"/>
                </a:lnTo>
                <a:cubicBezTo>
                  <a:pt x="5370" y="4391"/>
                  <a:pt x="5214" y="4547"/>
                  <a:pt x="5021" y="4547"/>
                </a:cubicBezTo>
                <a:lnTo>
                  <a:pt x="349" y="4547"/>
                </a:lnTo>
                <a:cubicBezTo>
                  <a:pt x="258" y="4547"/>
                  <a:pt x="176" y="4513"/>
                  <a:pt x="114" y="4456"/>
                </a:cubicBezTo>
                <a:lnTo>
                  <a:pt x="114" y="4456"/>
                </a:lnTo>
                <a:lnTo>
                  <a:pt x="111" y="4453"/>
                </a:lnTo>
                <a:cubicBezTo>
                  <a:pt x="43" y="4392"/>
                  <a:pt x="0" y="4302"/>
                  <a:pt x="0" y="4203"/>
                </a:cubicBezTo>
                <a:lnTo>
                  <a:pt x="0" y="4198"/>
                </a:lnTo>
                <a:lnTo>
                  <a:pt x="0" y="726"/>
                </a:lnTo>
                <a:lnTo>
                  <a:pt x="0" y="700"/>
                </a:lnTo>
                <a:cubicBezTo>
                  <a:pt x="0" y="513"/>
                  <a:pt x="151" y="362"/>
                  <a:pt x="338" y="362"/>
                </a:cubicBezTo>
                <a:lnTo>
                  <a:pt x="580" y="362"/>
                </a:lnTo>
                <a:lnTo>
                  <a:pt x="579" y="0"/>
                </a:lnTo>
                <a:close/>
              </a:path>
            </a:pathLst>
          </a:custGeom>
          <a:gradFill>
            <a:gsLst>
              <a:gs pos="80000">
                <a:schemeClr val="accent1">
                  <a:alpha val="60000"/>
                </a:schemeClr>
              </a:gs>
              <a:gs pos="0">
                <a:schemeClr val="accent1">
                  <a:lumMod val="60000"/>
                  <a:lumOff val="40000"/>
                  <a:alpha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任意多边形 15"/>
          <p:cNvSpPr/>
          <p:nvPr>
            <p:custDataLst>
              <p:tags r:id="rId2"/>
            </p:custDataLst>
          </p:nvPr>
        </p:nvSpPr>
        <p:spPr>
          <a:xfrm>
            <a:off x="704137" y="1826396"/>
            <a:ext cx="4646295" cy="3843064"/>
          </a:xfrm>
          <a:custGeom>
            <a:avLst/>
            <a:gdLst>
              <a:gd name="adj" fmla="val 8696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317" h="6052">
                <a:moveTo>
                  <a:pt x="489" y="0"/>
                </a:moveTo>
                <a:lnTo>
                  <a:pt x="6828" y="0"/>
                </a:lnTo>
                <a:cubicBezTo>
                  <a:pt x="7098" y="0"/>
                  <a:pt x="7317" y="219"/>
                  <a:pt x="7317" y="489"/>
                </a:cubicBezTo>
                <a:lnTo>
                  <a:pt x="7317" y="5134"/>
                </a:lnTo>
                <a:cubicBezTo>
                  <a:pt x="7317" y="5404"/>
                  <a:pt x="7098" y="5623"/>
                  <a:pt x="6828" y="5623"/>
                </a:cubicBezTo>
                <a:lnTo>
                  <a:pt x="1234" y="5623"/>
                </a:lnTo>
                <a:lnTo>
                  <a:pt x="699" y="6052"/>
                </a:lnTo>
                <a:lnTo>
                  <a:pt x="700" y="5623"/>
                </a:lnTo>
                <a:lnTo>
                  <a:pt x="489" y="5623"/>
                </a:lnTo>
                <a:cubicBezTo>
                  <a:pt x="219" y="5623"/>
                  <a:pt x="0" y="5404"/>
                  <a:pt x="0" y="5134"/>
                </a:cubicBezTo>
                <a:lnTo>
                  <a:pt x="0" y="489"/>
                </a:lnTo>
                <a:cubicBezTo>
                  <a:pt x="0" y="219"/>
                  <a:pt x="219" y="0"/>
                  <a:pt x="489" y="0"/>
                </a:cubicBezTo>
                <a:close/>
              </a:path>
            </a:pathLst>
          </a:custGeom>
          <a:gradFill>
            <a:gsLst>
              <a:gs pos="65000">
                <a:schemeClr val="accent1"/>
              </a:gs>
              <a:gs pos="20000">
                <a:schemeClr val="accent1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 descr="C:/Users/Administrator/Desktop/图片15.png图片15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28885" b="28885"/>
          <a:stretch>
            <a:fillRect/>
          </a:stretch>
        </p:blipFill>
        <p:spPr>
          <a:xfrm>
            <a:off x="849630" y="1987812"/>
            <a:ext cx="4356100" cy="3274060"/>
          </a:xfrm>
          <a:prstGeom prst="roundRect">
            <a:avLst>
              <a:gd name="adj" fmla="val 6291"/>
            </a:avLst>
          </a:prstGeom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标题 2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96000" y="394405"/>
            <a:ext cx="10800000" cy="792000"/>
          </a:xfrm>
        </p:spPr>
        <p:txBody>
          <a:bodyPr/>
          <a:lstStyle/>
          <a:p>
            <a:r>
              <a:rPr lang="zh-CN" altLang="en-US"/>
              <a:t>博鳌椰风海岸度假酒店（高档型）</a:t>
            </a:r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6"/>
            </p:custDataLst>
          </p:nvPr>
        </p:nvSpPr>
        <p:spPr>
          <a:xfrm>
            <a:off x="6232175" y="2076718"/>
            <a:ext cx="5237592" cy="58771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位于博鳌风景区滨海大道，步行可至沙滩，尽览海景，日出日落尽收眼底。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圆角矩形 13"/>
          <p:cNvSpPr/>
          <p:nvPr>
            <p:custDataLst>
              <p:tags r:id="rId7"/>
            </p:custDataLst>
          </p:nvPr>
        </p:nvSpPr>
        <p:spPr>
          <a:xfrm>
            <a:off x="6232175" y="1656899"/>
            <a:ext cx="1826927" cy="380579"/>
          </a:xfrm>
          <a:prstGeom prst="roundRect">
            <a:avLst>
              <a:gd name="adj" fmla="val 14094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酒店地理位置</a:t>
            </a:r>
            <a:endParaRPr lang="zh-CN" altLang="en-US" sz="16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6232175" y="3278378"/>
            <a:ext cx="5237592" cy="58771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豪华现代客房，配置齐全，阳台设有阳台椅、茶几和可伸缩晾衣架。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圆角矩形 13"/>
          <p:cNvSpPr/>
          <p:nvPr>
            <p:custDataLst>
              <p:tags r:id="rId9"/>
            </p:custDataLst>
          </p:nvPr>
        </p:nvSpPr>
        <p:spPr>
          <a:xfrm>
            <a:off x="6232175" y="2859194"/>
            <a:ext cx="1826927" cy="380579"/>
          </a:xfrm>
          <a:prstGeom prst="roundRect">
            <a:avLst>
              <a:gd name="adj" fmla="val 14094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客房设施</a:t>
            </a:r>
            <a:endParaRPr lang="zh-CN" altLang="en-US" sz="16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6232175" y="4479404"/>
            <a:ext cx="5237592" cy="58771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提供3个不同规模的会议室，配备超清LED屏，另设中西餐厅、KTV、健身中心、棋牌室等。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圆角矩形 13"/>
          <p:cNvSpPr/>
          <p:nvPr>
            <p:custDataLst>
              <p:tags r:id="rId11"/>
            </p:custDataLst>
          </p:nvPr>
        </p:nvSpPr>
        <p:spPr>
          <a:xfrm>
            <a:off x="6232175" y="4060855"/>
            <a:ext cx="1826927" cy="380579"/>
          </a:xfrm>
          <a:prstGeom prst="roundRect">
            <a:avLst>
              <a:gd name="adj" fmla="val 14094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会议与休闲设施</a:t>
            </a:r>
            <a:endParaRPr lang="zh-CN" altLang="en-US" sz="16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矩形 15"/>
          <p:cNvSpPr/>
          <p:nvPr>
            <p:custDataLst>
              <p:tags r:id="rId12"/>
            </p:custDataLst>
          </p:nvPr>
        </p:nvSpPr>
        <p:spPr>
          <a:xfrm>
            <a:off x="6232175" y="5684875"/>
            <a:ext cx="5237592" cy="58771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张树琳经理 18689600068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地址：博鳌滨海大道与嘉博路交汇处，滨海公安检查站对面，距离大会主会场4.7公里。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7" name="圆角矩形 13"/>
          <p:cNvSpPr/>
          <p:nvPr>
            <p:custDataLst>
              <p:tags r:id="rId13"/>
            </p:custDataLst>
          </p:nvPr>
        </p:nvSpPr>
        <p:spPr>
          <a:xfrm>
            <a:off x="6232175" y="5261880"/>
            <a:ext cx="1826927" cy="380579"/>
          </a:xfrm>
          <a:prstGeom prst="roundRect">
            <a:avLst>
              <a:gd name="adj" fmla="val 14094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联系方式</a:t>
            </a:r>
            <a:endParaRPr lang="zh-CN" altLang="en-US" sz="16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琼海博鳌嘉远度假酒店（舒适型）</a:t>
            </a:r>
            <a:endParaRPr lang="zh-CN" altLang="en-US"/>
          </a:p>
        </p:txBody>
      </p:sp>
      <p:sp>
        <p:nvSpPr>
          <p:cNvPr id="32" name="任意多边形: 形状 31"/>
          <p:cNvSpPr/>
          <p:nvPr>
            <p:custDataLst>
              <p:tags r:id="rId2"/>
            </p:custDataLst>
          </p:nvPr>
        </p:nvSpPr>
        <p:spPr>
          <a:xfrm>
            <a:off x="3463181" y="1891272"/>
            <a:ext cx="2483299" cy="2813008"/>
          </a:xfrm>
          <a:custGeom>
            <a:avLst/>
            <a:gdLst>
              <a:gd name="connsiteX0" fmla="*/ 171812 w 2483195"/>
              <a:gd name="connsiteY0" fmla="*/ 0 h 2812891"/>
              <a:gd name="connsiteX1" fmla="*/ 2311383 w 2483195"/>
              <a:gd name="connsiteY1" fmla="*/ 0 h 2812891"/>
              <a:gd name="connsiteX2" fmla="*/ 2483195 w 2483195"/>
              <a:gd name="connsiteY2" fmla="*/ 171812 h 2812891"/>
              <a:gd name="connsiteX3" fmla="*/ 2483195 w 2483195"/>
              <a:gd name="connsiteY3" fmla="*/ 2457224 h 2812891"/>
              <a:gd name="connsiteX4" fmla="*/ 2311383 w 2483195"/>
              <a:gd name="connsiteY4" fmla="*/ 2629036 h 2812891"/>
              <a:gd name="connsiteX5" fmla="*/ 699886 w 2483195"/>
              <a:gd name="connsiteY5" fmla="*/ 2629036 h 2812891"/>
              <a:gd name="connsiteX6" fmla="*/ 654779 w 2483195"/>
              <a:gd name="connsiteY6" fmla="*/ 2694211 h 2812891"/>
              <a:gd name="connsiteX7" fmla="*/ 588438 w 2483195"/>
              <a:gd name="connsiteY7" fmla="*/ 2790066 h 2812891"/>
              <a:gd name="connsiteX8" fmla="*/ 547173 w 2483195"/>
              <a:gd name="connsiteY8" fmla="*/ 2812891 h 2812891"/>
              <a:gd name="connsiteX9" fmla="*/ 505893 w 2483195"/>
              <a:gd name="connsiteY9" fmla="*/ 2790044 h 2812891"/>
              <a:gd name="connsiteX10" fmla="*/ 439551 w 2483195"/>
              <a:gd name="connsiteY10" fmla="*/ 2694189 h 2812891"/>
              <a:gd name="connsiteX11" fmla="*/ 394459 w 2483195"/>
              <a:gd name="connsiteY11" fmla="*/ 2629036 h 2812891"/>
              <a:gd name="connsiteX12" fmla="*/ 171812 w 2483195"/>
              <a:gd name="connsiteY12" fmla="*/ 2629036 h 2812891"/>
              <a:gd name="connsiteX13" fmla="*/ 0 w 2483195"/>
              <a:gd name="connsiteY13" fmla="*/ 2457224 h 2812891"/>
              <a:gd name="connsiteX14" fmla="*/ 0 w 2483195"/>
              <a:gd name="connsiteY14" fmla="*/ 171812 h 2812891"/>
              <a:gd name="connsiteX15" fmla="*/ 171812 w 2483195"/>
              <a:gd name="connsiteY15" fmla="*/ 0 h 281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195" h="2812891">
                <a:moveTo>
                  <a:pt x="171812" y="0"/>
                </a:moveTo>
                <a:lnTo>
                  <a:pt x="2311383" y="0"/>
                </a:lnTo>
                <a:cubicBezTo>
                  <a:pt x="2406272" y="0"/>
                  <a:pt x="2483195" y="76923"/>
                  <a:pt x="2483195" y="171812"/>
                </a:cubicBezTo>
                <a:lnTo>
                  <a:pt x="2483195" y="2457224"/>
                </a:lnTo>
                <a:cubicBezTo>
                  <a:pt x="2483195" y="2552113"/>
                  <a:pt x="2406272" y="2629036"/>
                  <a:pt x="2311383" y="2629036"/>
                </a:cubicBezTo>
                <a:lnTo>
                  <a:pt x="699886" y="2629036"/>
                </a:lnTo>
                <a:lnTo>
                  <a:pt x="654779" y="2694211"/>
                </a:lnTo>
                <a:cubicBezTo>
                  <a:pt x="616933" y="2748894"/>
                  <a:pt x="590902" y="2786507"/>
                  <a:pt x="588438" y="2790066"/>
                </a:cubicBezTo>
                <a:cubicBezTo>
                  <a:pt x="578583" y="2804306"/>
                  <a:pt x="563046" y="2812891"/>
                  <a:pt x="547173" y="2812891"/>
                </a:cubicBezTo>
                <a:cubicBezTo>
                  <a:pt x="531299" y="2812890"/>
                  <a:pt x="515747" y="2804283"/>
                  <a:pt x="505893" y="2790044"/>
                </a:cubicBezTo>
                <a:cubicBezTo>
                  <a:pt x="503429" y="2786485"/>
                  <a:pt x="477397" y="2748872"/>
                  <a:pt x="439551" y="2694189"/>
                </a:cubicBezTo>
                <a:lnTo>
                  <a:pt x="394459" y="2629036"/>
                </a:lnTo>
                <a:lnTo>
                  <a:pt x="171812" y="2629036"/>
                </a:lnTo>
                <a:cubicBezTo>
                  <a:pt x="76923" y="2629036"/>
                  <a:pt x="0" y="2552113"/>
                  <a:pt x="0" y="2457224"/>
                </a:cubicBezTo>
                <a:lnTo>
                  <a:pt x="0" y="171812"/>
                </a:lnTo>
                <a:cubicBezTo>
                  <a:pt x="0" y="76923"/>
                  <a:pt x="76923" y="0"/>
                  <a:pt x="17181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3603" tIns="204945" rIns="223022" bIns="655182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配备游泳池、儿童乐园、健身房等，还有康体理疗中心和会议影音室。</a:t>
            </a:r>
            <a:endParaRPr lang="zh-CN" altLang="en-US" sz="14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9" name="任意多边形: 形状 28"/>
          <p:cNvSpPr/>
          <p:nvPr>
            <p:custDataLst>
              <p:tags r:id="rId3"/>
            </p:custDataLst>
          </p:nvPr>
        </p:nvSpPr>
        <p:spPr>
          <a:xfrm>
            <a:off x="691925" y="1891272"/>
            <a:ext cx="2483299" cy="2813008"/>
          </a:xfrm>
          <a:custGeom>
            <a:avLst/>
            <a:gdLst>
              <a:gd name="connsiteX0" fmla="*/ 171812 w 2483195"/>
              <a:gd name="connsiteY0" fmla="*/ 0 h 2812891"/>
              <a:gd name="connsiteX1" fmla="*/ 2311383 w 2483195"/>
              <a:gd name="connsiteY1" fmla="*/ 0 h 2812891"/>
              <a:gd name="connsiteX2" fmla="*/ 2483195 w 2483195"/>
              <a:gd name="connsiteY2" fmla="*/ 171812 h 2812891"/>
              <a:gd name="connsiteX3" fmla="*/ 2483195 w 2483195"/>
              <a:gd name="connsiteY3" fmla="*/ 2457224 h 2812891"/>
              <a:gd name="connsiteX4" fmla="*/ 2311383 w 2483195"/>
              <a:gd name="connsiteY4" fmla="*/ 2629036 h 2812891"/>
              <a:gd name="connsiteX5" fmla="*/ 699886 w 2483195"/>
              <a:gd name="connsiteY5" fmla="*/ 2629036 h 2812891"/>
              <a:gd name="connsiteX6" fmla="*/ 654779 w 2483195"/>
              <a:gd name="connsiteY6" fmla="*/ 2694211 h 2812891"/>
              <a:gd name="connsiteX7" fmla="*/ 588438 w 2483195"/>
              <a:gd name="connsiteY7" fmla="*/ 2790066 h 2812891"/>
              <a:gd name="connsiteX8" fmla="*/ 547173 w 2483195"/>
              <a:gd name="connsiteY8" fmla="*/ 2812891 h 2812891"/>
              <a:gd name="connsiteX9" fmla="*/ 505893 w 2483195"/>
              <a:gd name="connsiteY9" fmla="*/ 2790044 h 2812891"/>
              <a:gd name="connsiteX10" fmla="*/ 439551 w 2483195"/>
              <a:gd name="connsiteY10" fmla="*/ 2694189 h 2812891"/>
              <a:gd name="connsiteX11" fmla="*/ 394459 w 2483195"/>
              <a:gd name="connsiteY11" fmla="*/ 2629036 h 2812891"/>
              <a:gd name="connsiteX12" fmla="*/ 171812 w 2483195"/>
              <a:gd name="connsiteY12" fmla="*/ 2629036 h 2812891"/>
              <a:gd name="connsiteX13" fmla="*/ 0 w 2483195"/>
              <a:gd name="connsiteY13" fmla="*/ 2457224 h 2812891"/>
              <a:gd name="connsiteX14" fmla="*/ 0 w 2483195"/>
              <a:gd name="connsiteY14" fmla="*/ 171812 h 2812891"/>
              <a:gd name="connsiteX15" fmla="*/ 171812 w 2483195"/>
              <a:gd name="connsiteY15" fmla="*/ 0 h 281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195" h="2812891">
                <a:moveTo>
                  <a:pt x="171812" y="0"/>
                </a:moveTo>
                <a:lnTo>
                  <a:pt x="2311383" y="0"/>
                </a:lnTo>
                <a:cubicBezTo>
                  <a:pt x="2406272" y="0"/>
                  <a:pt x="2483195" y="76923"/>
                  <a:pt x="2483195" y="171812"/>
                </a:cubicBezTo>
                <a:lnTo>
                  <a:pt x="2483195" y="2457224"/>
                </a:lnTo>
                <a:cubicBezTo>
                  <a:pt x="2483195" y="2552113"/>
                  <a:pt x="2406272" y="2629036"/>
                  <a:pt x="2311383" y="2629036"/>
                </a:cubicBezTo>
                <a:lnTo>
                  <a:pt x="699886" y="2629036"/>
                </a:lnTo>
                <a:lnTo>
                  <a:pt x="654779" y="2694211"/>
                </a:lnTo>
                <a:cubicBezTo>
                  <a:pt x="616933" y="2748894"/>
                  <a:pt x="590902" y="2786507"/>
                  <a:pt x="588438" y="2790066"/>
                </a:cubicBezTo>
                <a:cubicBezTo>
                  <a:pt x="578583" y="2804306"/>
                  <a:pt x="563046" y="2812891"/>
                  <a:pt x="547173" y="2812891"/>
                </a:cubicBezTo>
                <a:cubicBezTo>
                  <a:pt x="531299" y="2812890"/>
                  <a:pt x="515747" y="2804283"/>
                  <a:pt x="505893" y="2790044"/>
                </a:cubicBezTo>
                <a:cubicBezTo>
                  <a:pt x="503429" y="2786485"/>
                  <a:pt x="477397" y="2748872"/>
                  <a:pt x="439551" y="2694189"/>
                </a:cubicBezTo>
                <a:lnTo>
                  <a:pt x="394459" y="2629036"/>
                </a:lnTo>
                <a:lnTo>
                  <a:pt x="171812" y="2629036"/>
                </a:lnTo>
                <a:cubicBezTo>
                  <a:pt x="76923" y="2629036"/>
                  <a:pt x="0" y="2552113"/>
                  <a:pt x="0" y="2457224"/>
                </a:cubicBezTo>
                <a:lnTo>
                  <a:pt x="0" y="171812"/>
                </a:lnTo>
                <a:cubicBezTo>
                  <a:pt x="0" y="76923"/>
                  <a:pt x="76923" y="0"/>
                  <a:pt x="17181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2135" tIns="204945" rIns="254490" bIns="655182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新开业，184间客房，位于博鳌镇，步行5分钟可达海滩，环境优美。</a:t>
            </a:r>
            <a:endParaRPr lang="zh-CN" altLang="en-US" sz="14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4" name="任意多边形: 形状 33"/>
          <p:cNvSpPr/>
          <p:nvPr>
            <p:custDataLst>
              <p:tags r:id="rId4"/>
            </p:custDataLst>
          </p:nvPr>
        </p:nvSpPr>
        <p:spPr>
          <a:xfrm>
            <a:off x="6234436" y="1891272"/>
            <a:ext cx="2483299" cy="2813008"/>
          </a:xfrm>
          <a:custGeom>
            <a:avLst/>
            <a:gdLst>
              <a:gd name="connsiteX0" fmla="*/ 171812 w 2483195"/>
              <a:gd name="connsiteY0" fmla="*/ 0 h 2812891"/>
              <a:gd name="connsiteX1" fmla="*/ 2311383 w 2483195"/>
              <a:gd name="connsiteY1" fmla="*/ 0 h 2812891"/>
              <a:gd name="connsiteX2" fmla="*/ 2483195 w 2483195"/>
              <a:gd name="connsiteY2" fmla="*/ 171812 h 2812891"/>
              <a:gd name="connsiteX3" fmla="*/ 2483195 w 2483195"/>
              <a:gd name="connsiteY3" fmla="*/ 2457224 h 2812891"/>
              <a:gd name="connsiteX4" fmla="*/ 2311383 w 2483195"/>
              <a:gd name="connsiteY4" fmla="*/ 2629036 h 2812891"/>
              <a:gd name="connsiteX5" fmla="*/ 699886 w 2483195"/>
              <a:gd name="connsiteY5" fmla="*/ 2629036 h 2812891"/>
              <a:gd name="connsiteX6" fmla="*/ 654779 w 2483195"/>
              <a:gd name="connsiteY6" fmla="*/ 2694211 h 2812891"/>
              <a:gd name="connsiteX7" fmla="*/ 588438 w 2483195"/>
              <a:gd name="connsiteY7" fmla="*/ 2790066 h 2812891"/>
              <a:gd name="connsiteX8" fmla="*/ 547173 w 2483195"/>
              <a:gd name="connsiteY8" fmla="*/ 2812891 h 2812891"/>
              <a:gd name="connsiteX9" fmla="*/ 505893 w 2483195"/>
              <a:gd name="connsiteY9" fmla="*/ 2790044 h 2812891"/>
              <a:gd name="connsiteX10" fmla="*/ 439551 w 2483195"/>
              <a:gd name="connsiteY10" fmla="*/ 2694189 h 2812891"/>
              <a:gd name="connsiteX11" fmla="*/ 394459 w 2483195"/>
              <a:gd name="connsiteY11" fmla="*/ 2629036 h 2812891"/>
              <a:gd name="connsiteX12" fmla="*/ 171812 w 2483195"/>
              <a:gd name="connsiteY12" fmla="*/ 2629036 h 2812891"/>
              <a:gd name="connsiteX13" fmla="*/ 0 w 2483195"/>
              <a:gd name="connsiteY13" fmla="*/ 2457224 h 2812891"/>
              <a:gd name="connsiteX14" fmla="*/ 0 w 2483195"/>
              <a:gd name="connsiteY14" fmla="*/ 171812 h 2812891"/>
              <a:gd name="connsiteX15" fmla="*/ 171812 w 2483195"/>
              <a:gd name="connsiteY15" fmla="*/ 0 h 281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195" h="2812891">
                <a:moveTo>
                  <a:pt x="171812" y="0"/>
                </a:moveTo>
                <a:lnTo>
                  <a:pt x="2311383" y="0"/>
                </a:lnTo>
                <a:cubicBezTo>
                  <a:pt x="2406272" y="0"/>
                  <a:pt x="2483195" y="76923"/>
                  <a:pt x="2483195" y="171812"/>
                </a:cubicBezTo>
                <a:lnTo>
                  <a:pt x="2483195" y="2457224"/>
                </a:lnTo>
                <a:cubicBezTo>
                  <a:pt x="2483195" y="2552113"/>
                  <a:pt x="2406272" y="2629036"/>
                  <a:pt x="2311383" y="2629036"/>
                </a:cubicBezTo>
                <a:lnTo>
                  <a:pt x="699886" y="2629036"/>
                </a:lnTo>
                <a:lnTo>
                  <a:pt x="654779" y="2694211"/>
                </a:lnTo>
                <a:cubicBezTo>
                  <a:pt x="616933" y="2748894"/>
                  <a:pt x="590902" y="2786507"/>
                  <a:pt x="588438" y="2790066"/>
                </a:cubicBezTo>
                <a:cubicBezTo>
                  <a:pt x="578583" y="2804306"/>
                  <a:pt x="563046" y="2812891"/>
                  <a:pt x="547173" y="2812891"/>
                </a:cubicBezTo>
                <a:cubicBezTo>
                  <a:pt x="531299" y="2812890"/>
                  <a:pt x="515747" y="2804283"/>
                  <a:pt x="505893" y="2790044"/>
                </a:cubicBezTo>
                <a:cubicBezTo>
                  <a:pt x="503429" y="2786485"/>
                  <a:pt x="477397" y="2748872"/>
                  <a:pt x="439551" y="2694189"/>
                </a:cubicBezTo>
                <a:lnTo>
                  <a:pt x="394459" y="2629036"/>
                </a:lnTo>
                <a:lnTo>
                  <a:pt x="171812" y="2629036"/>
                </a:lnTo>
                <a:cubicBezTo>
                  <a:pt x="76923" y="2629036"/>
                  <a:pt x="0" y="2552113"/>
                  <a:pt x="0" y="2457224"/>
                </a:cubicBezTo>
                <a:lnTo>
                  <a:pt x="0" y="171812"/>
                </a:lnTo>
                <a:cubicBezTo>
                  <a:pt x="0" y="76923"/>
                  <a:pt x="76923" y="0"/>
                  <a:pt x="17181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5052" tIns="204945" rIns="221572" bIns="655182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距离海边300米，临近博鳌论坛会址、东方文化苑等，适合旅游活动。</a:t>
            </a:r>
            <a:endParaRPr lang="zh-CN" altLang="en-US" sz="14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2" name="图片 1" descr="C:/Users/Administrator/Desktop/图片18.png图片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6683" r="16683"/>
          <a:stretch>
            <a:fillRect/>
          </a:stretch>
        </p:blipFill>
        <p:spPr>
          <a:xfrm>
            <a:off x="916723" y="4874626"/>
            <a:ext cx="648027" cy="648027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1746069" y="4874626"/>
            <a:ext cx="1429445" cy="6489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酒店基本信息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“_#color-824&amp;2665"/>
          <p:cNvSpPr/>
          <p:nvPr>
            <p:custDataLst>
              <p:tags r:id="rId8"/>
            </p:custDataLst>
          </p:nvPr>
        </p:nvSpPr>
        <p:spPr>
          <a:xfrm>
            <a:off x="2708769" y="4007180"/>
            <a:ext cx="262266" cy="22416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9"/>
            </p:custDataLst>
          </p:nvPr>
        </p:nvSpPr>
        <p:spPr>
          <a:xfrm>
            <a:off x="4497004" y="4978771"/>
            <a:ext cx="1429540" cy="4400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设施服务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8" name="图片 7" descr="C:/Users/Administrator/Desktop/图片17.png图片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29618" r="29618"/>
          <a:stretch>
            <a:fillRect/>
          </a:stretch>
        </p:blipFill>
        <p:spPr>
          <a:xfrm>
            <a:off x="3677185" y="4874626"/>
            <a:ext cx="648027" cy="648027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0" name="“_#color-824&amp;2665"/>
          <p:cNvSpPr/>
          <p:nvPr>
            <p:custDataLst>
              <p:tags r:id="rId12"/>
            </p:custDataLst>
          </p:nvPr>
        </p:nvSpPr>
        <p:spPr>
          <a:xfrm>
            <a:off x="5465419" y="4007180"/>
            <a:ext cx="262266" cy="22416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36" name="任意多边形: 形状 35"/>
          <p:cNvSpPr/>
          <p:nvPr>
            <p:custDataLst>
              <p:tags r:id="rId13"/>
            </p:custDataLst>
          </p:nvPr>
        </p:nvSpPr>
        <p:spPr>
          <a:xfrm>
            <a:off x="9006962" y="1891272"/>
            <a:ext cx="2483299" cy="2813008"/>
          </a:xfrm>
          <a:custGeom>
            <a:avLst/>
            <a:gdLst>
              <a:gd name="connsiteX0" fmla="*/ 171812 w 2483195"/>
              <a:gd name="connsiteY0" fmla="*/ 0 h 2812891"/>
              <a:gd name="connsiteX1" fmla="*/ 2311383 w 2483195"/>
              <a:gd name="connsiteY1" fmla="*/ 0 h 2812891"/>
              <a:gd name="connsiteX2" fmla="*/ 2483195 w 2483195"/>
              <a:gd name="connsiteY2" fmla="*/ 171812 h 2812891"/>
              <a:gd name="connsiteX3" fmla="*/ 2483195 w 2483195"/>
              <a:gd name="connsiteY3" fmla="*/ 2457224 h 2812891"/>
              <a:gd name="connsiteX4" fmla="*/ 2311383 w 2483195"/>
              <a:gd name="connsiteY4" fmla="*/ 2629036 h 2812891"/>
              <a:gd name="connsiteX5" fmla="*/ 699886 w 2483195"/>
              <a:gd name="connsiteY5" fmla="*/ 2629036 h 2812891"/>
              <a:gd name="connsiteX6" fmla="*/ 654779 w 2483195"/>
              <a:gd name="connsiteY6" fmla="*/ 2694211 h 2812891"/>
              <a:gd name="connsiteX7" fmla="*/ 588438 w 2483195"/>
              <a:gd name="connsiteY7" fmla="*/ 2790066 h 2812891"/>
              <a:gd name="connsiteX8" fmla="*/ 547173 w 2483195"/>
              <a:gd name="connsiteY8" fmla="*/ 2812891 h 2812891"/>
              <a:gd name="connsiteX9" fmla="*/ 505893 w 2483195"/>
              <a:gd name="connsiteY9" fmla="*/ 2790044 h 2812891"/>
              <a:gd name="connsiteX10" fmla="*/ 439551 w 2483195"/>
              <a:gd name="connsiteY10" fmla="*/ 2694189 h 2812891"/>
              <a:gd name="connsiteX11" fmla="*/ 394459 w 2483195"/>
              <a:gd name="connsiteY11" fmla="*/ 2629036 h 2812891"/>
              <a:gd name="connsiteX12" fmla="*/ 171812 w 2483195"/>
              <a:gd name="connsiteY12" fmla="*/ 2629036 h 2812891"/>
              <a:gd name="connsiteX13" fmla="*/ 0 w 2483195"/>
              <a:gd name="connsiteY13" fmla="*/ 2457224 h 2812891"/>
              <a:gd name="connsiteX14" fmla="*/ 0 w 2483195"/>
              <a:gd name="connsiteY14" fmla="*/ 171812 h 2812891"/>
              <a:gd name="connsiteX15" fmla="*/ 171812 w 2483195"/>
              <a:gd name="connsiteY15" fmla="*/ 0 h 281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195" h="2812891">
                <a:moveTo>
                  <a:pt x="171812" y="0"/>
                </a:moveTo>
                <a:lnTo>
                  <a:pt x="2311383" y="0"/>
                </a:lnTo>
                <a:cubicBezTo>
                  <a:pt x="2406272" y="0"/>
                  <a:pt x="2483195" y="76923"/>
                  <a:pt x="2483195" y="171812"/>
                </a:cubicBezTo>
                <a:lnTo>
                  <a:pt x="2483195" y="2457224"/>
                </a:lnTo>
                <a:cubicBezTo>
                  <a:pt x="2483195" y="2552113"/>
                  <a:pt x="2406272" y="2629036"/>
                  <a:pt x="2311383" y="2629036"/>
                </a:cubicBezTo>
                <a:lnTo>
                  <a:pt x="699886" y="2629036"/>
                </a:lnTo>
                <a:lnTo>
                  <a:pt x="654779" y="2694211"/>
                </a:lnTo>
                <a:cubicBezTo>
                  <a:pt x="616933" y="2748894"/>
                  <a:pt x="590902" y="2786507"/>
                  <a:pt x="588438" y="2790066"/>
                </a:cubicBezTo>
                <a:cubicBezTo>
                  <a:pt x="578583" y="2804306"/>
                  <a:pt x="563046" y="2812891"/>
                  <a:pt x="547173" y="2812891"/>
                </a:cubicBezTo>
                <a:cubicBezTo>
                  <a:pt x="531299" y="2812890"/>
                  <a:pt x="515747" y="2804283"/>
                  <a:pt x="505893" y="2790044"/>
                </a:cubicBezTo>
                <a:cubicBezTo>
                  <a:pt x="503429" y="2786485"/>
                  <a:pt x="477397" y="2748872"/>
                  <a:pt x="439551" y="2694189"/>
                </a:cubicBezTo>
                <a:lnTo>
                  <a:pt x="394459" y="2629036"/>
                </a:lnTo>
                <a:lnTo>
                  <a:pt x="171812" y="2629036"/>
                </a:lnTo>
                <a:cubicBezTo>
                  <a:pt x="76923" y="2629036"/>
                  <a:pt x="0" y="2552113"/>
                  <a:pt x="0" y="2457224"/>
                </a:cubicBezTo>
                <a:lnTo>
                  <a:pt x="0" y="171812"/>
                </a:lnTo>
                <a:cubicBezTo>
                  <a:pt x="0" y="76923"/>
                  <a:pt x="76923" y="0"/>
                  <a:pt x="17181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3540" tIns="204945" rIns="223085" bIns="655182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李宗毅经理15692571139</a:t>
            </a:r>
            <a:endParaRPr lang="zh-CN" altLang="en-US" sz="14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地址：213省道博鳌椰风海岸小区1号楼A栋，距主会场4.5公里。</a:t>
            </a:r>
            <a:endParaRPr lang="zh-CN" altLang="en-US" sz="14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14"/>
            </p:custDataLst>
          </p:nvPr>
        </p:nvSpPr>
        <p:spPr>
          <a:xfrm>
            <a:off x="7289850" y="4978771"/>
            <a:ext cx="1429540" cy="4400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周边景点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1" name="图片 10" descr="/data/temp/8b26647e-6063-11ef-8cc2-ba03feb9d42f.jpg@base@tag=imgScale&amp;m=1&amp;w=180&amp;h=180&amp;q=958b26647e-6063-11ef-8cc2-ba03feb9d42f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500" r="12500"/>
          <a:stretch>
            <a:fillRect/>
          </a:stretch>
        </p:blipFill>
        <p:spPr>
          <a:xfrm>
            <a:off x="6466221" y="4874626"/>
            <a:ext cx="648027" cy="648027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8" name="“_#color-824&amp;2665"/>
          <p:cNvSpPr/>
          <p:nvPr>
            <p:custDataLst>
              <p:tags r:id="rId17"/>
            </p:custDataLst>
          </p:nvPr>
        </p:nvSpPr>
        <p:spPr>
          <a:xfrm>
            <a:off x="8251915" y="4007180"/>
            <a:ext cx="262266" cy="22416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18"/>
            </p:custDataLst>
          </p:nvPr>
        </p:nvSpPr>
        <p:spPr>
          <a:xfrm>
            <a:off x="10071266" y="4978771"/>
            <a:ext cx="1429540" cy="4400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联系方式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6" name="图片 15" descr="/data/temp/8b26657c-6063-11ef-8cc2-ba03feb9d42f.jpg@base@tag=imgScale&amp;m=1&amp;w=180&amp;h=180&amp;q=958b26657c-6063-11ef-8cc2-ba03feb9d42f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t="16667" b="16667"/>
          <a:stretch>
            <a:fillRect/>
          </a:stretch>
        </p:blipFill>
        <p:spPr>
          <a:xfrm>
            <a:off x="9255257" y="4874626"/>
            <a:ext cx="648027" cy="648027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1" name="“_#color-824&amp;2665"/>
          <p:cNvSpPr/>
          <p:nvPr>
            <p:custDataLst>
              <p:tags r:id="rId21"/>
            </p:custDataLst>
          </p:nvPr>
        </p:nvSpPr>
        <p:spPr>
          <a:xfrm>
            <a:off x="11037777" y="4007180"/>
            <a:ext cx="262266" cy="22416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博鳌亚洲论坛大酒店</a:t>
            </a:r>
            <a:endParaRPr lang="zh-CN" altLang="en-US"/>
          </a:p>
        </p:txBody>
      </p:sp>
      <p:sp>
        <p:nvSpPr>
          <p:cNvPr id="32" name="任意多边形: 形状 31"/>
          <p:cNvSpPr/>
          <p:nvPr>
            <p:custDataLst>
              <p:tags r:id="rId2"/>
            </p:custDataLst>
          </p:nvPr>
        </p:nvSpPr>
        <p:spPr>
          <a:xfrm>
            <a:off x="3463181" y="1891272"/>
            <a:ext cx="2483299" cy="2813008"/>
          </a:xfrm>
          <a:custGeom>
            <a:avLst/>
            <a:gdLst>
              <a:gd name="connsiteX0" fmla="*/ 171812 w 2483195"/>
              <a:gd name="connsiteY0" fmla="*/ 0 h 2812891"/>
              <a:gd name="connsiteX1" fmla="*/ 2311383 w 2483195"/>
              <a:gd name="connsiteY1" fmla="*/ 0 h 2812891"/>
              <a:gd name="connsiteX2" fmla="*/ 2483195 w 2483195"/>
              <a:gd name="connsiteY2" fmla="*/ 171812 h 2812891"/>
              <a:gd name="connsiteX3" fmla="*/ 2483195 w 2483195"/>
              <a:gd name="connsiteY3" fmla="*/ 2457224 h 2812891"/>
              <a:gd name="connsiteX4" fmla="*/ 2311383 w 2483195"/>
              <a:gd name="connsiteY4" fmla="*/ 2629036 h 2812891"/>
              <a:gd name="connsiteX5" fmla="*/ 699886 w 2483195"/>
              <a:gd name="connsiteY5" fmla="*/ 2629036 h 2812891"/>
              <a:gd name="connsiteX6" fmla="*/ 654779 w 2483195"/>
              <a:gd name="connsiteY6" fmla="*/ 2694211 h 2812891"/>
              <a:gd name="connsiteX7" fmla="*/ 588438 w 2483195"/>
              <a:gd name="connsiteY7" fmla="*/ 2790066 h 2812891"/>
              <a:gd name="connsiteX8" fmla="*/ 547173 w 2483195"/>
              <a:gd name="connsiteY8" fmla="*/ 2812891 h 2812891"/>
              <a:gd name="connsiteX9" fmla="*/ 505893 w 2483195"/>
              <a:gd name="connsiteY9" fmla="*/ 2790044 h 2812891"/>
              <a:gd name="connsiteX10" fmla="*/ 439551 w 2483195"/>
              <a:gd name="connsiteY10" fmla="*/ 2694189 h 2812891"/>
              <a:gd name="connsiteX11" fmla="*/ 394459 w 2483195"/>
              <a:gd name="connsiteY11" fmla="*/ 2629036 h 2812891"/>
              <a:gd name="connsiteX12" fmla="*/ 171812 w 2483195"/>
              <a:gd name="connsiteY12" fmla="*/ 2629036 h 2812891"/>
              <a:gd name="connsiteX13" fmla="*/ 0 w 2483195"/>
              <a:gd name="connsiteY13" fmla="*/ 2457224 h 2812891"/>
              <a:gd name="connsiteX14" fmla="*/ 0 w 2483195"/>
              <a:gd name="connsiteY14" fmla="*/ 171812 h 2812891"/>
              <a:gd name="connsiteX15" fmla="*/ 171812 w 2483195"/>
              <a:gd name="connsiteY15" fmla="*/ 0 h 281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195" h="2812891">
                <a:moveTo>
                  <a:pt x="171812" y="0"/>
                </a:moveTo>
                <a:lnTo>
                  <a:pt x="2311383" y="0"/>
                </a:lnTo>
                <a:cubicBezTo>
                  <a:pt x="2406272" y="0"/>
                  <a:pt x="2483195" y="76923"/>
                  <a:pt x="2483195" y="171812"/>
                </a:cubicBezTo>
                <a:lnTo>
                  <a:pt x="2483195" y="2457224"/>
                </a:lnTo>
                <a:cubicBezTo>
                  <a:pt x="2483195" y="2552113"/>
                  <a:pt x="2406272" y="2629036"/>
                  <a:pt x="2311383" y="2629036"/>
                </a:cubicBezTo>
                <a:lnTo>
                  <a:pt x="699886" y="2629036"/>
                </a:lnTo>
                <a:lnTo>
                  <a:pt x="654779" y="2694211"/>
                </a:lnTo>
                <a:cubicBezTo>
                  <a:pt x="616933" y="2748894"/>
                  <a:pt x="590902" y="2786507"/>
                  <a:pt x="588438" y="2790066"/>
                </a:cubicBezTo>
                <a:cubicBezTo>
                  <a:pt x="578583" y="2804306"/>
                  <a:pt x="563046" y="2812891"/>
                  <a:pt x="547173" y="2812891"/>
                </a:cubicBezTo>
                <a:cubicBezTo>
                  <a:pt x="531299" y="2812890"/>
                  <a:pt x="515747" y="2804283"/>
                  <a:pt x="505893" y="2790044"/>
                </a:cubicBezTo>
                <a:cubicBezTo>
                  <a:pt x="503429" y="2786485"/>
                  <a:pt x="477397" y="2748872"/>
                  <a:pt x="439551" y="2694189"/>
                </a:cubicBezTo>
                <a:lnTo>
                  <a:pt x="394459" y="2629036"/>
                </a:lnTo>
                <a:lnTo>
                  <a:pt x="171812" y="2629036"/>
                </a:lnTo>
                <a:cubicBezTo>
                  <a:pt x="76923" y="2629036"/>
                  <a:pt x="0" y="2552113"/>
                  <a:pt x="0" y="2457224"/>
                </a:cubicBezTo>
                <a:lnTo>
                  <a:pt x="0" y="171812"/>
                </a:lnTo>
                <a:cubicBezTo>
                  <a:pt x="0" y="76923"/>
                  <a:pt x="76923" y="0"/>
                  <a:pt x="17181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3603" tIns="204945" rIns="223022" bIns="655182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酒店提供多种房型，包括豪华套房和标准间，设施齐全，包括游泳池、健身房和会议室。</a:t>
            </a:r>
            <a:endParaRPr lang="zh-CN" altLang="en-US" sz="14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9" name="任意多边形: 形状 28"/>
          <p:cNvSpPr/>
          <p:nvPr>
            <p:custDataLst>
              <p:tags r:id="rId3"/>
            </p:custDataLst>
          </p:nvPr>
        </p:nvSpPr>
        <p:spPr>
          <a:xfrm>
            <a:off x="691925" y="1891272"/>
            <a:ext cx="2483299" cy="2813008"/>
          </a:xfrm>
          <a:custGeom>
            <a:avLst/>
            <a:gdLst>
              <a:gd name="connsiteX0" fmla="*/ 171812 w 2483195"/>
              <a:gd name="connsiteY0" fmla="*/ 0 h 2812891"/>
              <a:gd name="connsiteX1" fmla="*/ 2311383 w 2483195"/>
              <a:gd name="connsiteY1" fmla="*/ 0 h 2812891"/>
              <a:gd name="connsiteX2" fmla="*/ 2483195 w 2483195"/>
              <a:gd name="connsiteY2" fmla="*/ 171812 h 2812891"/>
              <a:gd name="connsiteX3" fmla="*/ 2483195 w 2483195"/>
              <a:gd name="connsiteY3" fmla="*/ 2457224 h 2812891"/>
              <a:gd name="connsiteX4" fmla="*/ 2311383 w 2483195"/>
              <a:gd name="connsiteY4" fmla="*/ 2629036 h 2812891"/>
              <a:gd name="connsiteX5" fmla="*/ 699886 w 2483195"/>
              <a:gd name="connsiteY5" fmla="*/ 2629036 h 2812891"/>
              <a:gd name="connsiteX6" fmla="*/ 654779 w 2483195"/>
              <a:gd name="connsiteY6" fmla="*/ 2694211 h 2812891"/>
              <a:gd name="connsiteX7" fmla="*/ 588438 w 2483195"/>
              <a:gd name="connsiteY7" fmla="*/ 2790066 h 2812891"/>
              <a:gd name="connsiteX8" fmla="*/ 547173 w 2483195"/>
              <a:gd name="connsiteY8" fmla="*/ 2812891 h 2812891"/>
              <a:gd name="connsiteX9" fmla="*/ 505893 w 2483195"/>
              <a:gd name="connsiteY9" fmla="*/ 2790044 h 2812891"/>
              <a:gd name="connsiteX10" fmla="*/ 439551 w 2483195"/>
              <a:gd name="connsiteY10" fmla="*/ 2694189 h 2812891"/>
              <a:gd name="connsiteX11" fmla="*/ 394459 w 2483195"/>
              <a:gd name="connsiteY11" fmla="*/ 2629036 h 2812891"/>
              <a:gd name="connsiteX12" fmla="*/ 171812 w 2483195"/>
              <a:gd name="connsiteY12" fmla="*/ 2629036 h 2812891"/>
              <a:gd name="connsiteX13" fmla="*/ 0 w 2483195"/>
              <a:gd name="connsiteY13" fmla="*/ 2457224 h 2812891"/>
              <a:gd name="connsiteX14" fmla="*/ 0 w 2483195"/>
              <a:gd name="connsiteY14" fmla="*/ 171812 h 2812891"/>
              <a:gd name="connsiteX15" fmla="*/ 171812 w 2483195"/>
              <a:gd name="connsiteY15" fmla="*/ 0 h 281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195" h="2812891">
                <a:moveTo>
                  <a:pt x="171812" y="0"/>
                </a:moveTo>
                <a:lnTo>
                  <a:pt x="2311383" y="0"/>
                </a:lnTo>
                <a:cubicBezTo>
                  <a:pt x="2406272" y="0"/>
                  <a:pt x="2483195" y="76923"/>
                  <a:pt x="2483195" y="171812"/>
                </a:cubicBezTo>
                <a:lnTo>
                  <a:pt x="2483195" y="2457224"/>
                </a:lnTo>
                <a:cubicBezTo>
                  <a:pt x="2483195" y="2552113"/>
                  <a:pt x="2406272" y="2629036"/>
                  <a:pt x="2311383" y="2629036"/>
                </a:cubicBezTo>
                <a:lnTo>
                  <a:pt x="699886" y="2629036"/>
                </a:lnTo>
                <a:lnTo>
                  <a:pt x="654779" y="2694211"/>
                </a:lnTo>
                <a:cubicBezTo>
                  <a:pt x="616933" y="2748894"/>
                  <a:pt x="590902" y="2786507"/>
                  <a:pt x="588438" y="2790066"/>
                </a:cubicBezTo>
                <a:cubicBezTo>
                  <a:pt x="578583" y="2804306"/>
                  <a:pt x="563046" y="2812891"/>
                  <a:pt x="547173" y="2812891"/>
                </a:cubicBezTo>
                <a:cubicBezTo>
                  <a:pt x="531299" y="2812890"/>
                  <a:pt x="515747" y="2804283"/>
                  <a:pt x="505893" y="2790044"/>
                </a:cubicBezTo>
                <a:cubicBezTo>
                  <a:pt x="503429" y="2786485"/>
                  <a:pt x="477397" y="2748872"/>
                  <a:pt x="439551" y="2694189"/>
                </a:cubicBezTo>
                <a:lnTo>
                  <a:pt x="394459" y="2629036"/>
                </a:lnTo>
                <a:lnTo>
                  <a:pt x="171812" y="2629036"/>
                </a:lnTo>
                <a:cubicBezTo>
                  <a:pt x="76923" y="2629036"/>
                  <a:pt x="0" y="2552113"/>
                  <a:pt x="0" y="2457224"/>
                </a:cubicBezTo>
                <a:lnTo>
                  <a:pt x="0" y="171812"/>
                </a:lnTo>
                <a:cubicBezTo>
                  <a:pt x="0" y="76923"/>
                  <a:pt x="76923" y="0"/>
                  <a:pt x="17181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2135" tIns="204945" rIns="254490" bIns="655182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博鳌亚洲论坛大酒店位于博鳌镇中心，临近博鳌机场，交通便利，是商务与休闲的理想选择。</a:t>
            </a:r>
            <a:endParaRPr lang="zh-CN" altLang="en-US" sz="14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4" name="任意多边形: 形状 33"/>
          <p:cNvSpPr/>
          <p:nvPr>
            <p:custDataLst>
              <p:tags r:id="rId4"/>
            </p:custDataLst>
          </p:nvPr>
        </p:nvSpPr>
        <p:spPr>
          <a:xfrm>
            <a:off x="6234436" y="1891272"/>
            <a:ext cx="2483299" cy="2813008"/>
          </a:xfrm>
          <a:custGeom>
            <a:avLst/>
            <a:gdLst>
              <a:gd name="connsiteX0" fmla="*/ 171812 w 2483195"/>
              <a:gd name="connsiteY0" fmla="*/ 0 h 2812891"/>
              <a:gd name="connsiteX1" fmla="*/ 2311383 w 2483195"/>
              <a:gd name="connsiteY1" fmla="*/ 0 h 2812891"/>
              <a:gd name="connsiteX2" fmla="*/ 2483195 w 2483195"/>
              <a:gd name="connsiteY2" fmla="*/ 171812 h 2812891"/>
              <a:gd name="connsiteX3" fmla="*/ 2483195 w 2483195"/>
              <a:gd name="connsiteY3" fmla="*/ 2457224 h 2812891"/>
              <a:gd name="connsiteX4" fmla="*/ 2311383 w 2483195"/>
              <a:gd name="connsiteY4" fmla="*/ 2629036 h 2812891"/>
              <a:gd name="connsiteX5" fmla="*/ 699886 w 2483195"/>
              <a:gd name="connsiteY5" fmla="*/ 2629036 h 2812891"/>
              <a:gd name="connsiteX6" fmla="*/ 654779 w 2483195"/>
              <a:gd name="connsiteY6" fmla="*/ 2694211 h 2812891"/>
              <a:gd name="connsiteX7" fmla="*/ 588438 w 2483195"/>
              <a:gd name="connsiteY7" fmla="*/ 2790066 h 2812891"/>
              <a:gd name="connsiteX8" fmla="*/ 547173 w 2483195"/>
              <a:gd name="connsiteY8" fmla="*/ 2812891 h 2812891"/>
              <a:gd name="connsiteX9" fmla="*/ 505893 w 2483195"/>
              <a:gd name="connsiteY9" fmla="*/ 2790044 h 2812891"/>
              <a:gd name="connsiteX10" fmla="*/ 439551 w 2483195"/>
              <a:gd name="connsiteY10" fmla="*/ 2694189 h 2812891"/>
              <a:gd name="connsiteX11" fmla="*/ 394459 w 2483195"/>
              <a:gd name="connsiteY11" fmla="*/ 2629036 h 2812891"/>
              <a:gd name="connsiteX12" fmla="*/ 171812 w 2483195"/>
              <a:gd name="connsiteY12" fmla="*/ 2629036 h 2812891"/>
              <a:gd name="connsiteX13" fmla="*/ 0 w 2483195"/>
              <a:gd name="connsiteY13" fmla="*/ 2457224 h 2812891"/>
              <a:gd name="connsiteX14" fmla="*/ 0 w 2483195"/>
              <a:gd name="connsiteY14" fmla="*/ 171812 h 2812891"/>
              <a:gd name="connsiteX15" fmla="*/ 171812 w 2483195"/>
              <a:gd name="connsiteY15" fmla="*/ 0 h 281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195" h="2812891">
                <a:moveTo>
                  <a:pt x="171812" y="0"/>
                </a:moveTo>
                <a:lnTo>
                  <a:pt x="2311383" y="0"/>
                </a:lnTo>
                <a:cubicBezTo>
                  <a:pt x="2406272" y="0"/>
                  <a:pt x="2483195" y="76923"/>
                  <a:pt x="2483195" y="171812"/>
                </a:cubicBezTo>
                <a:lnTo>
                  <a:pt x="2483195" y="2457224"/>
                </a:lnTo>
                <a:cubicBezTo>
                  <a:pt x="2483195" y="2552113"/>
                  <a:pt x="2406272" y="2629036"/>
                  <a:pt x="2311383" y="2629036"/>
                </a:cubicBezTo>
                <a:lnTo>
                  <a:pt x="699886" y="2629036"/>
                </a:lnTo>
                <a:lnTo>
                  <a:pt x="654779" y="2694211"/>
                </a:lnTo>
                <a:cubicBezTo>
                  <a:pt x="616933" y="2748894"/>
                  <a:pt x="590902" y="2786507"/>
                  <a:pt x="588438" y="2790066"/>
                </a:cubicBezTo>
                <a:cubicBezTo>
                  <a:pt x="578583" y="2804306"/>
                  <a:pt x="563046" y="2812891"/>
                  <a:pt x="547173" y="2812891"/>
                </a:cubicBezTo>
                <a:cubicBezTo>
                  <a:pt x="531299" y="2812890"/>
                  <a:pt x="515747" y="2804283"/>
                  <a:pt x="505893" y="2790044"/>
                </a:cubicBezTo>
                <a:cubicBezTo>
                  <a:pt x="503429" y="2786485"/>
                  <a:pt x="477397" y="2748872"/>
                  <a:pt x="439551" y="2694189"/>
                </a:cubicBezTo>
                <a:lnTo>
                  <a:pt x="394459" y="2629036"/>
                </a:lnTo>
                <a:lnTo>
                  <a:pt x="171812" y="2629036"/>
                </a:lnTo>
                <a:cubicBezTo>
                  <a:pt x="76923" y="2629036"/>
                  <a:pt x="0" y="2552113"/>
                  <a:pt x="0" y="2457224"/>
                </a:cubicBezTo>
                <a:lnTo>
                  <a:pt x="0" y="171812"/>
                </a:lnTo>
                <a:cubicBezTo>
                  <a:pt x="0" y="76923"/>
                  <a:pt x="76923" y="0"/>
                  <a:pt x="17181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5052" tIns="204945" rIns="221572" bIns="655182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酒店内设有多个餐厅，提供中西式美食，以及博鳌地区特色海鲜，满足不同客人的饮食需求。</a:t>
            </a:r>
            <a:endParaRPr lang="zh-CN" altLang="en-US" sz="14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2" name="图片 1" descr="/data/temp/bb45ca80-675a-11ef-a7e3-6ec7d709148c.jpg@base@tag=imgScale&amp;m=1&amp;w=180&amp;h=180&amp;q=95bb45ca80-675a-11ef-a7e3-6ec7d709148c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6667" r="16667"/>
          <a:stretch>
            <a:fillRect/>
          </a:stretch>
        </p:blipFill>
        <p:spPr>
          <a:xfrm>
            <a:off x="916723" y="4874626"/>
            <a:ext cx="648027" cy="648027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1746069" y="4874626"/>
            <a:ext cx="1429445" cy="6489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酒店位置与交通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“_#color-824&amp;2665"/>
          <p:cNvSpPr/>
          <p:nvPr>
            <p:custDataLst>
              <p:tags r:id="rId8"/>
            </p:custDataLst>
          </p:nvPr>
        </p:nvSpPr>
        <p:spPr>
          <a:xfrm>
            <a:off x="2708769" y="4007180"/>
            <a:ext cx="262266" cy="22416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9"/>
            </p:custDataLst>
          </p:nvPr>
        </p:nvSpPr>
        <p:spPr>
          <a:xfrm>
            <a:off x="4497004" y="4978771"/>
            <a:ext cx="1429540" cy="4400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客房与设施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8" name="图片 7" descr="/data/temp/bb45cc8e-675a-11ef-a7e3-6ec7d709148c.jpg@base@tag=imgScale&amp;m=1&amp;w=180&amp;h=180&amp;q=95bb45cc8e-675a-11ef-a7e3-6ec7d709148c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16667" r="16667"/>
          <a:stretch>
            <a:fillRect/>
          </a:stretch>
        </p:blipFill>
        <p:spPr>
          <a:xfrm>
            <a:off x="3677185" y="4874626"/>
            <a:ext cx="648027" cy="648027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0" name="“_#color-824&amp;2665"/>
          <p:cNvSpPr/>
          <p:nvPr>
            <p:custDataLst>
              <p:tags r:id="rId12"/>
            </p:custDataLst>
          </p:nvPr>
        </p:nvSpPr>
        <p:spPr>
          <a:xfrm>
            <a:off x="5465419" y="4007180"/>
            <a:ext cx="262266" cy="22416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36" name="任意多边形: 形状 35"/>
          <p:cNvSpPr/>
          <p:nvPr>
            <p:custDataLst>
              <p:tags r:id="rId13"/>
            </p:custDataLst>
          </p:nvPr>
        </p:nvSpPr>
        <p:spPr>
          <a:xfrm>
            <a:off x="9006962" y="1891272"/>
            <a:ext cx="2483299" cy="2813008"/>
          </a:xfrm>
          <a:custGeom>
            <a:avLst/>
            <a:gdLst>
              <a:gd name="connsiteX0" fmla="*/ 171812 w 2483195"/>
              <a:gd name="connsiteY0" fmla="*/ 0 h 2812891"/>
              <a:gd name="connsiteX1" fmla="*/ 2311383 w 2483195"/>
              <a:gd name="connsiteY1" fmla="*/ 0 h 2812891"/>
              <a:gd name="connsiteX2" fmla="*/ 2483195 w 2483195"/>
              <a:gd name="connsiteY2" fmla="*/ 171812 h 2812891"/>
              <a:gd name="connsiteX3" fmla="*/ 2483195 w 2483195"/>
              <a:gd name="connsiteY3" fmla="*/ 2457224 h 2812891"/>
              <a:gd name="connsiteX4" fmla="*/ 2311383 w 2483195"/>
              <a:gd name="connsiteY4" fmla="*/ 2629036 h 2812891"/>
              <a:gd name="connsiteX5" fmla="*/ 699886 w 2483195"/>
              <a:gd name="connsiteY5" fmla="*/ 2629036 h 2812891"/>
              <a:gd name="connsiteX6" fmla="*/ 654779 w 2483195"/>
              <a:gd name="connsiteY6" fmla="*/ 2694211 h 2812891"/>
              <a:gd name="connsiteX7" fmla="*/ 588438 w 2483195"/>
              <a:gd name="connsiteY7" fmla="*/ 2790066 h 2812891"/>
              <a:gd name="connsiteX8" fmla="*/ 547173 w 2483195"/>
              <a:gd name="connsiteY8" fmla="*/ 2812891 h 2812891"/>
              <a:gd name="connsiteX9" fmla="*/ 505893 w 2483195"/>
              <a:gd name="connsiteY9" fmla="*/ 2790044 h 2812891"/>
              <a:gd name="connsiteX10" fmla="*/ 439551 w 2483195"/>
              <a:gd name="connsiteY10" fmla="*/ 2694189 h 2812891"/>
              <a:gd name="connsiteX11" fmla="*/ 394459 w 2483195"/>
              <a:gd name="connsiteY11" fmla="*/ 2629036 h 2812891"/>
              <a:gd name="connsiteX12" fmla="*/ 171812 w 2483195"/>
              <a:gd name="connsiteY12" fmla="*/ 2629036 h 2812891"/>
              <a:gd name="connsiteX13" fmla="*/ 0 w 2483195"/>
              <a:gd name="connsiteY13" fmla="*/ 2457224 h 2812891"/>
              <a:gd name="connsiteX14" fmla="*/ 0 w 2483195"/>
              <a:gd name="connsiteY14" fmla="*/ 171812 h 2812891"/>
              <a:gd name="connsiteX15" fmla="*/ 171812 w 2483195"/>
              <a:gd name="connsiteY15" fmla="*/ 0 h 281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195" h="2812891">
                <a:moveTo>
                  <a:pt x="171812" y="0"/>
                </a:moveTo>
                <a:lnTo>
                  <a:pt x="2311383" y="0"/>
                </a:lnTo>
                <a:cubicBezTo>
                  <a:pt x="2406272" y="0"/>
                  <a:pt x="2483195" y="76923"/>
                  <a:pt x="2483195" y="171812"/>
                </a:cubicBezTo>
                <a:lnTo>
                  <a:pt x="2483195" y="2457224"/>
                </a:lnTo>
                <a:cubicBezTo>
                  <a:pt x="2483195" y="2552113"/>
                  <a:pt x="2406272" y="2629036"/>
                  <a:pt x="2311383" y="2629036"/>
                </a:cubicBezTo>
                <a:lnTo>
                  <a:pt x="699886" y="2629036"/>
                </a:lnTo>
                <a:lnTo>
                  <a:pt x="654779" y="2694211"/>
                </a:lnTo>
                <a:cubicBezTo>
                  <a:pt x="616933" y="2748894"/>
                  <a:pt x="590902" y="2786507"/>
                  <a:pt x="588438" y="2790066"/>
                </a:cubicBezTo>
                <a:cubicBezTo>
                  <a:pt x="578583" y="2804306"/>
                  <a:pt x="563046" y="2812891"/>
                  <a:pt x="547173" y="2812891"/>
                </a:cubicBezTo>
                <a:cubicBezTo>
                  <a:pt x="531299" y="2812890"/>
                  <a:pt x="515747" y="2804283"/>
                  <a:pt x="505893" y="2790044"/>
                </a:cubicBezTo>
                <a:cubicBezTo>
                  <a:pt x="503429" y="2786485"/>
                  <a:pt x="477397" y="2748872"/>
                  <a:pt x="439551" y="2694189"/>
                </a:cubicBezTo>
                <a:lnTo>
                  <a:pt x="394459" y="2629036"/>
                </a:lnTo>
                <a:lnTo>
                  <a:pt x="171812" y="2629036"/>
                </a:lnTo>
                <a:cubicBezTo>
                  <a:pt x="76923" y="2629036"/>
                  <a:pt x="0" y="2552113"/>
                  <a:pt x="0" y="2457224"/>
                </a:cubicBezTo>
                <a:lnTo>
                  <a:pt x="0" y="171812"/>
                </a:lnTo>
                <a:cubicBezTo>
                  <a:pt x="0" y="76923"/>
                  <a:pt x="76923" y="0"/>
                  <a:pt x="17181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3540" tIns="204945" rIns="223085" bIns="655182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4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李欣榕经理：199 7941 4761</a:t>
            </a:r>
            <a:endParaRPr lang="zh-CN" altLang="en-US" sz="14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14"/>
            </p:custDataLst>
          </p:nvPr>
        </p:nvSpPr>
        <p:spPr>
          <a:xfrm>
            <a:off x="7289850" y="4978771"/>
            <a:ext cx="1429540" cy="4400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餐饮服务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1" name="图片 10" descr="/data/temp/bb45caaa-675a-11ef-a7e3-6ec7d709148c.jpg@base@tag=imgScale&amp;m=1&amp;w=180&amp;h=180&amp;q=95bb45caaa-675a-11ef-a7e3-6ec7d709148c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6667" r="16667"/>
          <a:stretch>
            <a:fillRect/>
          </a:stretch>
        </p:blipFill>
        <p:spPr>
          <a:xfrm>
            <a:off x="6466221" y="4874626"/>
            <a:ext cx="648027" cy="648027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8" name="“_#color-824&amp;2665"/>
          <p:cNvSpPr/>
          <p:nvPr>
            <p:custDataLst>
              <p:tags r:id="rId17"/>
            </p:custDataLst>
          </p:nvPr>
        </p:nvSpPr>
        <p:spPr>
          <a:xfrm>
            <a:off x="8251915" y="4007180"/>
            <a:ext cx="262266" cy="22416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18"/>
            </p:custDataLst>
          </p:nvPr>
        </p:nvSpPr>
        <p:spPr>
          <a:xfrm>
            <a:off x="10071266" y="4978771"/>
            <a:ext cx="1429540" cy="4400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联系方式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6" name="图片 15" descr="/data/temp/bb45cb83-675a-11ef-a7e3-6ec7d709148c.jpg@base@tag=imgScale&amp;m=1&amp;w=180&amp;h=180&amp;q=95bb45cb83-675a-11ef-a7e3-6ec7d709148c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16667" r="16667"/>
          <a:stretch>
            <a:fillRect/>
          </a:stretch>
        </p:blipFill>
        <p:spPr>
          <a:xfrm>
            <a:off x="9255257" y="4874626"/>
            <a:ext cx="648027" cy="648027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1" name="“_#color-824&amp;2665"/>
          <p:cNvSpPr/>
          <p:nvPr>
            <p:custDataLst>
              <p:tags r:id="rId21"/>
            </p:custDataLst>
          </p:nvPr>
        </p:nvSpPr>
        <p:spPr>
          <a:xfrm>
            <a:off x="11037777" y="4007180"/>
            <a:ext cx="262266" cy="22416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325" y="360000"/>
            <a:ext cx="6465329" cy="720000"/>
          </a:xfrm>
        </p:spPr>
        <p:txBody>
          <a:bodyPr lIns="0" tIns="0" rIns="0" bIns="0" anchor="b" anchorCtr="0">
            <a:normAutofit fontScale="90000"/>
          </a:bodyPr>
          <a:lstStyle/>
          <a:p>
            <a:pPr algn="l"/>
            <a:r>
              <a:rPr lang="zh-CN" altLang="en-US" dirty="0"/>
              <a:t>博鳌亚洲湾至尊海景酒店（高档型）</a:t>
            </a:r>
            <a:endParaRPr lang="zh-CN" altLang="en-US" dirty="0"/>
          </a:p>
        </p:txBody>
      </p:sp>
      <p:pic>
        <p:nvPicPr>
          <p:cNvPr id="9" name="http://photo-static-api.fotomore.com/creative/vcg/veer/400/new/VCG41N531480994.jpg?uid=386&amp;timestamp=1685070879&amp;sign=638fe59e20d56783b78d4e80af2eb419" descr="C:/Users/Administrator/Desktop/图片16.png图片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32681" r="32681"/>
          <a:stretch>
            <a:fillRect/>
          </a:stretch>
        </p:blipFill>
        <p:spPr>
          <a:xfrm>
            <a:off x="7502167" y="0"/>
            <a:ext cx="4714875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5" h="10800">
                <a:moveTo>
                  <a:pt x="2" y="5375"/>
                </a:moveTo>
                <a:cubicBezTo>
                  <a:pt x="-52" y="3149"/>
                  <a:pt x="1257" y="1045"/>
                  <a:pt x="2815" y="0"/>
                </a:cubicBezTo>
                <a:lnTo>
                  <a:pt x="7425" y="0"/>
                </a:lnTo>
                <a:lnTo>
                  <a:pt x="7425" y="10800"/>
                </a:lnTo>
                <a:lnTo>
                  <a:pt x="2888" y="10800"/>
                </a:lnTo>
                <a:cubicBezTo>
                  <a:pt x="1119" y="9677"/>
                  <a:pt x="-33" y="7429"/>
                  <a:pt x="2" y="5375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1682724" y="2087249"/>
            <a:ext cx="4265137" cy="63125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位于海南琼海市博鳌镇，紧邻博鳌亚洲论坛会址，周边潭门镇、自然景观环绕。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1682724" y="1714468"/>
            <a:ext cx="4265137" cy="32529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酒店地理位置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6"/>
            </p:custDataLst>
          </p:nvPr>
        </p:nvSpPr>
        <p:spPr>
          <a:xfrm>
            <a:off x="690758" y="1743045"/>
            <a:ext cx="669245" cy="66924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1683359" y="3297040"/>
            <a:ext cx="4265137" cy="6308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配套完善，有水上乐园、马场、高尔夫球场等，提供丰富度假体验。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1683359" y="2924259"/>
            <a:ext cx="4265137" cy="32510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酒店设施服务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椭圆 7"/>
          <p:cNvSpPr/>
          <p:nvPr>
            <p:custDataLst>
              <p:tags r:id="rId9"/>
            </p:custDataLst>
          </p:nvPr>
        </p:nvSpPr>
        <p:spPr>
          <a:xfrm>
            <a:off x="692029" y="2943311"/>
            <a:ext cx="669245" cy="6688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10"/>
            </p:custDataLst>
          </p:nvPr>
        </p:nvSpPr>
        <p:spPr>
          <a:xfrm>
            <a:off x="1683359" y="4506832"/>
            <a:ext cx="4265137" cy="6308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临近森林公园、高尔夫球场、星级酒店及知名景点，适合休闲娱乐。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1"/>
            </p:custDataLst>
          </p:nvPr>
        </p:nvSpPr>
        <p:spPr>
          <a:xfrm>
            <a:off x="1683359" y="4134051"/>
            <a:ext cx="4265137" cy="32510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周边旅游资源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椭圆 11"/>
          <p:cNvSpPr/>
          <p:nvPr>
            <p:custDataLst>
              <p:tags r:id="rId12"/>
            </p:custDataLst>
          </p:nvPr>
        </p:nvSpPr>
        <p:spPr>
          <a:xfrm>
            <a:off x="692029" y="4142942"/>
            <a:ext cx="669245" cy="6688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03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3"/>
            </p:custDataLst>
          </p:nvPr>
        </p:nvSpPr>
        <p:spPr>
          <a:xfrm>
            <a:off x="1683359" y="5716624"/>
            <a:ext cx="4265137" cy="6308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符少精经理133 6898 2366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地址：滨海大道8号亚洲湾1号楼。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4"/>
            </p:custDataLst>
          </p:nvPr>
        </p:nvSpPr>
        <p:spPr>
          <a:xfrm>
            <a:off x="1683359" y="5343843"/>
            <a:ext cx="4265137" cy="32510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联系方式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5"/>
            </p:custDataLst>
          </p:nvPr>
        </p:nvSpPr>
        <p:spPr>
          <a:xfrm>
            <a:off x="692029" y="5342573"/>
            <a:ext cx="669245" cy="6688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04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838835" y="1918335"/>
            <a:ext cx="10515000" cy="1720800"/>
          </a:xfrm>
        </p:spPr>
        <p:txBody>
          <a:bodyPr>
            <a:normAutofit fontScale="90000"/>
          </a:bodyPr>
          <a:lstStyle/>
          <a:p>
            <a:r>
              <a:rPr lang="en-US" altLang="zh-CN" sz="2000" dirty="0"/>
              <a:t>如有任何疑问，请随时联系我们：</a:t>
            </a:r>
            <a:br>
              <a:rPr lang="en-US" altLang="zh-CN" sz="2000" dirty="0"/>
            </a:br>
            <a:r>
              <a:rPr lang="en-US" altLang="zh-CN" sz="2000" dirty="0"/>
              <a:t>联系人：</a:t>
            </a:r>
            <a:r>
              <a:rPr sz="2000" dirty="0"/>
              <a:t>罗</a:t>
            </a:r>
            <a:r>
              <a:rPr lang="en-US" altLang="zh-CN" sz="2000" dirty="0"/>
              <a:t>女士</a:t>
            </a:r>
            <a:br>
              <a:rPr lang="en-US" altLang="zh-CN" sz="2000" dirty="0"/>
            </a:br>
            <a:r>
              <a:rPr lang="en-US" altLang="zh-CN" sz="2000" dirty="0"/>
              <a:t>电话：15298913992</a:t>
            </a:r>
            <a:br>
              <a:rPr lang="en-US" altLang="zh-CN" sz="2000" dirty="0"/>
            </a:br>
            <a:br>
              <a:rPr lang="en-US" altLang="zh-CN" sz="2000" dirty="0"/>
            </a:br>
            <a:r>
              <a:rPr lang="en-US" altLang="zh-CN" sz="3200" dirty="0"/>
              <a:t>我们期待与您相聚在美丽的海南博鳌，</a:t>
            </a:r>
            <a:br>
              <a:rPr lang="en-US" altLang="zh-CN" sz="3200" dirty="0"/>
            </a:br>
            <a:r>
              <a:rPr lang="en-US" altLang="zh-CN" sz="3200" dirty="0"/>
              <a:t>共同见证生命科学领域的辉煌时刻！</a:t>
            </a:r>
            <a:endParaRPr lang="en-US" altLang="zh-CN" sz="3200" dirty="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325" y="360000"/>
            <a:ext cx="6465329" cy="720000"/>
          </a:xfrm>
        </p:spPr>
        <p:txBody>
          <a:bodyPr lIns="0" tIns="0" rIns="0" bIns="0" anchor="b" anchorCtr="0"/>
          <a:lstStyle/>
          <a:p>
            <a:pPr algn="l"/>
            <a:r>
              <a:rPr lang="zh-CN" altLang="en-US" dirty="0"/>
              <a:t>设施与服务</a:t>
            </a:r>
            <a:endParaRPr lang="zh-CN" altLang="en-US" dirty="0"/>
          </a:p>
        </p:txBody>
      </p:sp>
      <p:pic>
        <p:nvPicPr>
          <p:cNvPr id="9" name="http://photo-static-api.fotomore.com/creative/vcg/veer/400/new/VCG41N531480994.jpg?uid=386&amp;timestamp=1685070879&amp;sign=638fe59e20d56783b78d4e80af2eb419" descr="/data/temp/bb02b32e-675a-11ef-b1ec-0626e97293ab.jpg@base@tag=imgScale&amp;m=1&amp;w=1309&amp;h=1904&amp;q=95bb02b32e-675a-11ef-b1ec-0626e97293a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3059"/>
          <a:stretch>
            <a:fillRect/>
          </a:stretch>
        </p:blipFill>
        <p:spPr>
          <a:xfrm>
            <a:off x="7502167" y="0"/>
            <a:ext cx="4714875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5" h="10800">
                <a:moveTo>
                  <a:pt x="2" y="5375"/>
                </a:moveTo>
                <a:cubicBezTo>
                  <a:pt x="-52" y="3149"/>
                  <a:pt x="1257" y="1045"/>
                  <a:pt x="2815" y="0"/>
                </a:cubicBezTo>
                <a:lnTo>
                  <a:pt x="7425" y="0"/>
                </a:lnTo>
                <a:lnTo>
                  <a:pt x="7425" y="10800"/>
                </a:lnTo>
                <a:lnTo>
                  <a:pt x="2888" y="10800"/>
                </a:lnTo>
                <a:cubicBezTo>
                  <a:pt x="1119" y="9677"/>
                  <a:pt x="-33" y="7429"/>
                  <a:pt x="2" y="5375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1626694" y="2085859"/>
            <a:ext cx="4316462" cy="9867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博鳌亚洲论坛大酒店拥有先进的会议设施，包括多功能厅和同声传译系统，适合举办国际会议。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1626694" y="1713116"/>
            <a:ext cx="4316462" cy="3252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高端会议设施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6"/>
            </p:custDataLst>
          </p:nvPr>
        </p:nvSpPr>
        <p:spPr>
          <a:xfrm>
            <a:off x="695154" y="1734071"/>
            <a:ext cx="668668" cy="66866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1627329" y="3723515"/>
            <a:ext cx="4316462" cy="9867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酒店提供水疗中心、健身房和室外游泳池等休闲设施，让宾客在忙碌之余享受放松时光。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1627329" y="3350772"/>
            <a:ext cx="4316462" cy="3252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休闲娱乐服务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椭圆 7"/>
          <p:cNvSpPr/>
          <p:nvPr>
            <p:custDataLst>
              <p:tags r:id="rId9"/>
            </p:custDataLst>
          </p:nvPr>
        </p:nvSpPr>
        <p:spPr>
          <a:xfrm>
            <a:off x="696424" y="3371727"/>
            <a:ext cx="668668" cy="66866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10"/>
            </p:custDataLst>
          </p:nvPr>
        </p:nvSpPr>
        <p:spPr>
          <a:xfrm>
            <a:off x="1627329" y="5361171"/>
            <a:ext cx="4316462" cy="9867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酒店提供定制化客房服务，包括特色餐饮、私人管家和客房内办公设备，满足不同客人的需求。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1"/>
            </p:custDataLst>
          </p:nvPr>
        </p:nvSpPr>
        <p:spPr>
          <a:xfrm>
            <a:off x="1627329" y="4988428"/>
            <a:ext cx="4316462" cy="3252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个性化客房服务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椭圆 11"/>
          <p:cNvSpPr/>
          <p:nvPr>
            <p:custDataLst>
              <p:tags r:id="rId12"/>
            </p:custDataLst>
          </p:nvPr>
        </p:nvSpPr>
        <p:spPr>
          <a:xfrm>
            <a:off x="696424" y="5009383"/>
            <a:ext cx="668668" cy="66866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03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6000" y="394405"/>
            <a:ext cx="10800000" cy="792000"/>
          </a:xfrm>
        </p:spPr>
        <p:txBody>
          <a:bodyPr lIns="0" tIns="0" rIns="0" bIns="0">
            <a:noAutofit/>
          </a:bodyPr>
          <a:lstStyle/>
          <a:p>
            <a:r>
              <a:rPr lang="zh-CN" altLang="en-US" dirty="0">
                <a:sym typeface="+mn-ea"/>
              </a:rPr>
              <a:t>会议与旅游</a:t>
            </a:r>
            <a:endParaRPr lang="zh-CN" altLang="en-US" dirty="0">
              <a:sym typeface="+mn-ea"/>
            </a:endParaRPr>
          </a:p>
        </p:txBody>
      </p:sp>
      <p:sp>
        <p:nvSpPr>
          <p:cNvPr id="5" name="矩形: 圆角 3"/>
          <p:cNvSpPr/>
          <p:nvPr>
            <p:custDataLst>
              <p:tags r:id="rId2"/>
            </p:custDataLst>
          </p:nvPr>
        </p:nvSpPr>
        <p:spPr>
          <a:xfrm>
            <a:off x="8623300" y="2910336"/>
            <a:ext cx="2872920" cy="2137065"/>
          </a:xfrm>
          <a:prstGeom prst="roundRect">
            <a:avLst>
              <a:gd name="adj" fmla="val 576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: 圆角 1"/>
          <p:cNvSpPr/>
          <p:nvPr>
            <p:custDataLst>
              <p:tags r:id="rId3"/>
            </p:custDataLst>
          </p:nvPr>
        </p:nvSpPr>
        <p:spPr>
          <a:xfrm>
            <a:off x="4659630" y="2910336"/>
            <a:ext cx="2872920" cy="2137065"/>
          </a:xfrm>
          <a:prstGeom prst="roundRect">
            <a:avLst>
              <a:gd name="adj" fmla="val 576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: 圆角 2"/>
          <p:cNvSpPr/>
          <p:nvPr>
            <p:custDataLst>
              <p:tags r:id="rId4"/>
            </p:custDataLst>
          </p:nvPr>
        </p:nvSpPr>
        <p:spPr>
          <a:xfrm>
            <a:off x="695960" y="2910336"/>
            <a:ext cx="2872920" cy="2137065"/>
          </a:xfrm>
          <a:prstGeom prst="roundRect">
            <a:avLst>
              <a:gd name="adj" fmla="val 576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782320" y="5203956"/>
            <a:ext cx="2700000" cy="128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该酒店拥有先进的会议设施，包括多功能厅和会议室，适合举办国际会议和商务活动。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6"/>
            </p:custDataLst>
          </p:nvPr>
        </p:nvSpPr>
        <p:spPr>
          <a:xfrm>
            <a:off x="1002030" y="4062861"/>
            <a:ext cx="2260599" cy="86731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 dirty="0">
                <a:solidFill>
                  <a:srgbClr val="FFFFFF"/>
                </a:solidFill>
                <a:latin typeface="+mn-ea"/>
                <a:cs typeface="+mn-ea"/>
              </a:rPr>
              <a:t>博鳌亚洲论坛大酒店的会议设施</a:t>
            </a:r>
            <a:endParaRPr kumimoji="1" lang="zh-CN" altLang="en-US" sz="20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7"/>
            </p:custDataLst>
          </p:nvPr>
        </p:nvSpPr>
        <p:spPr>
          <a:xfrm>
            <a:off x="4745990" y="5203956"/>
            <a:ext cx="2700000" cy="128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博鳌亚洲论坛大酒店周边有多个著名景点，如博鳌水城、玉带滩等，吸引众多游客前来参观。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8"/>
            </p:custDataLst>
          </p:nvPr>
        </p:nvSpPr>
        <p:spPr>
          <a:xfrm>
            <a:off x="4965700" y="4062861"/>
            <a:ext cx="2260599" cy="86731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>
                <a:solidFill>
                  <a:srgbClr val="FFFFFF"/>
                </a:solidFill>
                <a:latin typeface="+mn-ea"/>
                <a:cs typeface="+mn-ea"/>
              </a:rPr>
              <a:t>酒店周边的旅游资源</a:t>
            </a:r>
            <a:endParaRPr kumimoji="1" lang="zh-CN" altLang="en-US" sz="20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9"/>
            </p:custDataLst>
          </p:nvPr>
        </p:nvSpPr>
        <p:spPr>
          <a:xfrm>
            <a:off x="8709660" y="5203956"/>
            <a:ext cx="2700000" cy="1279656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酒店提供包括导游服务、旅游咨询在内的多种旅游配套服务，方便客人规划行程，享受旅游体验。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0"/>
            </p:custDataLst>
          </p:nvPr>
        </p:nvSpPr>
        <p:spPr>
          <a:xfrm>
            <a:off x="8929370" y="4062861"/>
            <a:ext cx="2260600" cy="86731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>
                <a:solidFill>
                  <a:srgbClr val="FFFFFF"/>
                </a:solidFill>
                <a:latin typeface="+mn-ea"/>
                <a:cs typeface="+mn-ea"/>
              </a:rPr>
              <a:t>酒店的旅游配套服务</a:t>
            </a:r>
            <a:endParaRPr kumimoji="1" lang="zh-CN" altLang="en-US" sz="20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24" name="图片 23" descr="/data/temp/baf52d91-675a-11ef-957e-22013eff653a.jpg@base@tag=imgScale&amp;m=1&amp;w=620&amp;h=620&amp;q=95baf52d91-675a-11ef-957e-22013eff653a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/>
          <a:srcRect l="16667" r="16667"/>
          <a:stretch>
            <a:fillRect/>
          </a:stretch>
        </p:blipFill>
        <p:spPr>
          <a:xfrm>
            <a:off x="1016634" y="1753366"/>
            <a:ext cx="2232000" cy="2232000"/>
          </a:xfrm>
          <a:custGeom>
            <a:avLst/>
            <a:gdLst>
              <a:gd name="connsiteX0" fmla="*/ 128742 w 2232000"/>
              <a:gd name="connsiteY0" fmla="*/ 0 h 2232000"/>
              <a:gd name="connsiteX1" fmla="*/ 2103258 w 2232000"/>
              <a:gd name="connsiteY1" fmla="*/ 0 h 2232000"/>
              <a:gd name="connsiteX2" fmla="*/ 2232000 w 2232000"/>
              <a:gd name="connsiteY2" fmla="*/ 128742 h 2232000"/>
              <a:gd name="connsiteX3" fmla="*/ 2232000 w 2232000"/>
              <a:gd name="connsiteY3" fmla="*/ 2103258 h 2232000"/>
              <a:gd name="connsiteX4" fmla="*/ 2103258 w 2232000"/>
              <a:gd name="connsiteY4" fmla="*/ 2232000 h 2232000"/>
              <a:gd name="connsiteX5" fmla="*/ 128742 w 2232000"/>
              <a:gd name="connsiteY5" fmla="*/ 2232000 h 2232000"/>
              <a:gd name="connsiteX6" fmla="*/ 0 w 2232000"/>
              <a:gd name="connsiteY6" fmla="*/ 2103258 h 2232000"/>
              <a:gd name="connsiteX7" fmla="*/ 0 w 2232000"/>
              <a:gd name="connsiteY7" fmla="*/ 128742 h 2232000"/>
              <a:gd name="connsiteX8" fmla="*/ 128742 w 2232000"/>
              <a:gd name="connsiteY8" fmla="*/ 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00" h="2232000">
                <a:moveTo>
                  <a:pt x="128742" y="0"/>
                </a:moveTo>
                <a:lnTo>
                  <a:pt x="2103258" y="0"/>
                </a:lnTo>
                <a:cubicBezTo>
                  <a:pt x="2174360" y="0"/>
                  <a:pt x="2232000" y="57640"/>
                  <a:pt x="2232000" y="128742"/>
                </a:cubicBezTo>
                <a:lnTo>
                  <a:pt x="2232000" y="2103258"/>
                </a:lnTo>
                <a:cubicBezTo>
                  <a:pt x="2232000" y="2174360"/>
                  <a:pt x="2174360" y="2232000"/>
                  <a:pt x="2103258" y="2232000"/>
                </a:cubicBezTo>
                <a:lnTo>
                  <a:pt x="128742" y="2232000"/>
                </a:lnTo>
                <a:cubicBezTo>
                  <a:pt x="57640" y="2232000"/>
                  <a:pt x="0" y="2174360"/>
                  <a:pt x="0" y="2103258"/>
                </a:cubicBezTo>
                <a:lnTo>
                  <a:pt x="0" y="128742"/>
                </a:lnTo>
                <a:cubicBezTo>
                  <a:pt x="0" y="57640"/>
                  <a:pt x="57640" y="0"/>
                  <a:pt x="128742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pic>
        <p:nvPicPr>
          <p:cNvPr id="25" name="图片 24" descr="/data/temp/baf52e66-675a-11ef-957e-22013eff653a.jpg@base@tag=imgScale&amp;m=1&amp;w=620&amp;h=620&amp;q=95baf52e66-675a-11ef-957e-22013eff653a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6667" r="16667"/>
          <a:stretch>
            <a:fillRect/>
          </a:stretch>
        </p:blipFill>
        <p:spPr>
          <a:xfrm>
            <a:off x="4980305" y="1753366"/>
            <a:ext cx="2232000" cy="2232000"/>
          </a:xfrm>
          <a:custGeom>
            <a:avLst/>
            <a:gdLst>
              <a:gd name="connsiteX0" fmla="*/ 128742 w 2232000"/>
              <a:gd name="connsiteY0" fmla="*/ 0 h 2232000"/>
              <a:gd name="connsiteX1" fmla="*/ 2103258 w 2232000"/>
              <a:gd name="connsiteY1" fmla="*/ 0 h 2232000"/>
              <a:gd name="connsiteX2" fmla="*/ 2232000 w 2232000"/>
              <a:gd name="connsiteY2" fmla="*/ 128742 h 2232000"/>
              <a:gd name="connsiteX3" fmla="*/ 2232000 w 2232000"/>
              <a:gd name="connsiteY3" fmla="*/ 2103258 h 2232000"/>
              <a:gd name="connsiteX4" fmla="*/ 2103258 w 2232000"/>
              <a:gd name="connsiteY4" fmla="*/ 2232000 h 2232000"/>
              <a:gd name="connsiteX5" fmla="*/ 128742 w 2232000"/>
              <a:gd name="connsiteY5" fmla="*/ 2232000 h 2232000"/>
              <a:gd name="connsiteX6" fmla="*/ 0 w 2232000"/>
              <a:gd name="connsiteY6" fmla="*/ 2103258 h 2232000"/>
              <a:gd name="connsiteX7" fmla="*/ 0 w 2232000"/>
              <a:gd name="connsiteY7" fmla="*/ 128742 h 2232000"/>
              <a:gd name="connsiteX8" fmla="*/ 128742 w 2232000"/>
              <a:gd name="connsiteY8" fmla="*/ 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00" h="2232000">
                <a:moveTo>
                  <a:pt x="128742" y="0"/>
                </a:moveTo>
                <a:lnTo>
                  <a:pt x="2103258" y="0"/>
                </a:lnTo>
                <a:cubicBezTo>
                  <a:pt x="2174360" y="0"/>
                  <a:pt x="2232000" y="57640"/>
                  <a:pt x="2232000" y="128742"/>
                </a:cubicBezTo>
                <a:lnTo>
                  <a:pt x="2232000" y="2103258"/>
                </a:lnTo>
                <a:cubicBezTo>
                  <a:pt x="2232000" y="2174360"/>
                  <a:pt x="2174360" y="2232000"/>
                  <a:pt x="2103258" y="2232000"/>
                </a:cubicBezTo>
                <a:lnTo>
                  <a:pt x="128742" y="2232000"/>
                </a:lnTo>
                <a:cubicBezTo>
                  <a:pt x="57640" y="2232000"/>
                  <a:pt x="0" y="2174360"/>
                  <a:pt x="0" y="2103258"/>
                </a:cubicBezTo>
                <a:lnTo>
                  <a:pt x="0" y="128742"/>
                </a:lnTo>
                <a:cubicBezTo>
                  <a:pt x="0" y="57640"/>
                  <a:pt x="57640" y="0"/>
                  <a:pt x="128742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pic>
        <p:nvPicPr>
          <p:cNvPr id="26" name="图片 25" descr="/data/temp/baf52d9a-675a-11ef-957e-22013eff653a.jpg@base@tag=imgScale&amp;m=1&amp;w=620&amp;h=620&amp;q=95baf52d9a-675a-11ef-957e-22013eff653a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6667" r="16667"/>
          <a:stretch>
            <a:fillRect/>
          </a:stretch>
        </p:blipFill>
        <p:spPr>
          <a:xfrm>
            <a:off x="8943340" y="1753366"/>
            <a:ext cx="2232000" cy="2232000"/>
          </a:xfrm>
          <a:custGeom>
            <a:avLst/>
            <a:gdLst>
              <a:gd name="connsiteX0" fmla="*/ 128742 w 2232000"/>
              <a:gd name="connsiteY0" fmla="*/ 0 h 2232000"/>
              <a:gd name="connsiteX1" fmla="*/ 2103258 w 2232000"/>
              <a:gd name="connsiteY1" fmla="*/ 0 h 2232000"/>
              <a:gd name="connsiteX2" fmla="*/ 2232000 w 2232000"/>
              <a:gd name="connsiteY2" fmla="*/ 128742 h 2232000"/>
              <a:gd name="connsiteX3" fmla="*/ 2232000 w 2232000"/>
              <a:gd name="connsiteY3" fmla="*/ 2103258 h 2232000"/>
              <a:gd name="connsiteX4" fmla="*/ 2103258 w 2232000"/>
              <a:gd name="connsiteY4" fmla="*/ 2232000 h 2232000"/>
              <a:gd name="connsiteX5" fmla="*/ 128742 w 2232000"/>
              <a:gd name="connsiteY5" fmla="*/ 2232000 h 2232000"/>
              <a:gd name="connsiteX6" fmla="*/ 0 w 2232000"/>
              <a:gd name="connsiteY6" fmla="*/ 2103258 h 2232000"/>
              <a:gd name="connsiteX7" fmla="*/ 0 w 2232000"/>
              <a:gd name="connsiteY7" fmla="*/ 128742 h 2232000"/>
              <a:gd name="connsiteX8" fmla="*/ 128742 w 2232000"/>
              <a:gd name="connsiteY8" fmla="*/ 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00" h="2232000">
                <a:moveTo>
                  <a:pt x="128742" y="0"/>
                </a:moveTo>
                <a:lnTo>
                  <a:pt x="2103258" y="0"/>
                </a:lnTo>
                <a:cubicBezTo>
                  <a:pt x="2174360" y="0"/>
                  <a:pt x="2232000" y="57640"/>
                  <a:pt x="2232000" y="128742"/>
                </a:cubicBezTo>
                <a:lnTo>
                  <a:pt x="2232000" y="2103258"/>
                </a:lnTo>
                <a:cubicBezTo>
                  <a:pt x="2232000" y="2174360"/>
                  <a:pt x="2174360" y="2232000"/>
                  <a:pt x="2103258" y="2232000"/>
                </a:cubicBezTo>
                <a:lnTo>
                  <a:pt x="128742" y="2232000"/>
                </a:lnTo>
                <a:cubicBezTo>
                  <a:pt x="57640" y="2232000"/>
                  <a:pt x="0" y="2174360"/>
                  <a:pt x="0" y="2103258"/>
                </a:cubicBezTo>
                <a:lnTo>
                  <a:pt x="0" y="128742"/>
                </a:lnTo>
                <a:cubicBezTo>
                  <a:pt x="0" y="57640"/>
                  <a:pt x="57640" y="0"/>
                  <a:pt x="128742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zh-CN" altLang="en-US" dirty="0">
                <a:sym typeface="+mn-ea"/>
              </a:rPr>
              <a:t>博鳌亚洲论坛东屿岛大酒店</a:t>
            </a:r>
            <a:endParaRPr lang="zh-CN" altLang="en-US"/>
          </a:p>
        </p:txBody>
      </p:sp>
      <p:pic>
        <p:nvPicPr>
          <p:cNvPr id="8" name="图片 7" descr="/data/temp/baa0f6ff-675a-11ef-a115-4ac4ccd500e6.jpg@base@tag=imgScale&amp;m=1&amp;w=910&amp;h=1289&amp;q=95baa0f6ff-675a-11ef-a115-4ac4ccd500e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961" r="2961"/>
          <a:stretch>
            <a:fillRect/>
          </a:stretch>
        </p:blipFill>
        <p:spPr>
          <a:xfrm>
            <a:off x="8219004" y="1362905"/>
            <a:ext cx="3277671" cy="4644000"/>
          </a:xfrm>
          <a:prstGeom prst="round1Rect">
            <a:avLst>
              <a:gd name="adj" fmla="val 39814"/>
            </a:avLst>
          </a:prstGeom>
          <a:ln w="9525" cap="flat" cmpd="sng" algn="ctr">
            <a:solidFill>
              <a:schemeClr val="accent1">
                <a:lumMod val="100000"/>
                <a:alpha val="28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03200" dist="38100" dir="2700000" algn="tl" rotWithShape="0">
              <a:schemeClr val="accent1">
                <a:alpha val="60000"/>
              </a:schemeClr>
            </a:outerShdw>
          </a:effectLst>
        </p:spPr>
      </p:pic>
      <p:sp>
        <p:nvSpPr>
          <p:cNvPr id="9" name="圆角矩形 8"/>
          <p:cNvSpPr/>
          <p:nvPr>
            <p:custDataLst>
              <p:tags r:id="rId4"/>
            </p:custDataLst>
          </p:nvPr>
        </p:nvSpPr>
        <p:spPr>
          <a:xfrm>
            <a:off x="999171" y="1358661"/>
            <a:ext cx="6729240" cy="1044000"/>
          </a:xfrm>
          <a:prstGeom prst="roundRect">
            <a:avLst>
              <a:gd name="adj" fmla="val 19464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10" name="圆角矩形 9"/>
          <p:cNvSpPr/>
          <p:nvPr>
            <p:custDataLst>
              <p:tags r:id="rId5"/>
            </p:custDataLst>
          </p:nvPr>
        </p:nvSpPr>
        <p:spPr>
          <a:xfrm>
            <a:off x="999171" y="2558176"/>
            <a:ext cx="6729240" cy="1044000"/>
          </a:xfrm>
          <a:prstGeom prst="roundRect">
            <a:avLst>
              <a:gd name="adj" fmla="val 19464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12" name="圆角矩形 11"/>
          <p:cNvSpPr/>
          <p:nvPr>
            <p:custDataLst>
              <p:tags r:id="rId6"/>
            </p:custDataLst>
          </p:nvPr>
        </p:nvSpPr>
        <p:spPr>
          <a:xfrm>
            <a:off x="999171" y="3758327"/>
            <a:ext cx="6729240" cy="1044000"/>
          </a:xfrm>
          <a:prstGeom prst="roundRect">
            <a:avLst>
              <a:gd name="adj" fmla="val 19464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13" name="圆角矩形 12"/>
          <p:cNvSpPr/>
          <p:nvPr>
            <p:custDataLst>
              <p:tags r:id="rId7"/>
            </p:custDataLst>
          </p:nvPr>
        </p:nvSpPr>
        <p:spPr>
          <a:xfrm>
            <a:off x="999171" y="4958477"/>
            <a:ext cx="6729240" cy="1044000"/>
          </a:xfrm>
          <a:prstGeom prst="roundRect">
            <a:avLst>
              <a:gd name="adj" fmla="val 19464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14" name="圆角矩形 35"/>
          <p:cNvSpPr/>
          <p:nvPr>
            <p:custDataLst>
              <p:tags r:id="rId8"/>
            </p:custDataLst>
          </p:nvPr>
        </p:nvSpPr>
        <p:spPr>
          <a:xfrm>
            <a:off x="636586" y="1556146"/>
            <a:ext cx="2088000" cy="648000"/>
          </a:xfrm>
          <a:prstGeom prst="roundRect">
            <a:avLst>
              <a:gd name="adj" fmla="val 15679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优越的地理位置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圆角矩形 35"/>
          <p:cNvSpPr/>
          <p:nvPr>
            <p:custDataLst>
              <p:tags r:id="rId9"/>
            </p:custDataLst>
          </p:nvPr>
        </p:nvSpPr>
        <p:spPr>
          <a:xfrm>
            <a:off x="636586" y="5155962"/>
            <a:ext cx="2088000" cy="648000"/>
          </a:xfrm>
          <a:prstGeom prst="roundRect">
            <a:avLst>
              <a:gd name="adj" fmla="val 15679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联系方式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圆角矩形 35"/>
          <p:cNvSpPr/>
          <p:nvPr>
            <p:custDataLst>
              <p:tags r:id="rId10"/>
            </p:custDataLst>
          </p:nvPr>
        </p:nvSpPr>
        <p:spPr>
          <a:xfrm>
            <a:off x="636586" y="3956447"/>
            <a:ext cx="2088000" cy="648000"/>
          </a:xfrm>
          <a:prstGeom prst="roundRect">
            <a:avLst>
              <a:gd name="adj" fmla="val 15679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丰富的休闲设施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圆角矩形 35"/>
          <p:cNvSpPr/>
          <p:nvPr>
            <p:custDataLst>
              <p:tags r:id="rId11"/>
            </p:custDataLst>
          </p:nvPr>
        </p:nvSpPr>
        <p:spPr>
          <a:xfrm>
            <a:off x="636586" y="2756296"/>
            <a:ext cx="2088000" cy="648000"/>
          </a:xfrm>
          <a:prstGeom prst="roundRect">
            <a:avLst>
              <a:gd name="adj" fmla="val 15679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独特的建筑风格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2"/>
            </p:custDataLst>
          </p:nvPr>
        </p:nvSpPr>
        <p:spPr>
          <a:xfrm>
            <a:off x="2992437" y="1358661"/>
            <a:ext cx="4655859" cy="1043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博鳌亚洲论坛东屿岛大酒店位于博鳌亚洲论坛永久会址旁，享有独特的地理优势。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3"/>
            </p:custDataLst>
          </p:nvPr>
        </p:nvSpPr>
        <p:spPr>
          <a:xfrm>
            <a:off x="2992437" y="2558176"/>
            <a:ext cx="4655859" cy="1043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酒店建筑融合了现代与传统元素，体现了海南岛的地域文化特色。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4"/>
            </p:custDataLst>
          </p:nvPr>
        </p:nvSpPr>
        <p:spPr>
          <a:xfrm>
            <a:off x="2992437" y="3758327"/>
            <a:ext cx="4655859" cy="10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酒店提供多种休闲娱乐设施，包括高尔夫球场、水疗中心和室外游泳池等。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5"/>
            </p:custDataLst>
          </p:nvPr>
        </p:nvSpPr>
        <p:spPr>
          <a:xfrm>
            <a:off x="2992437" y="4958477"/>
            <a:ext cx="4655859" cy="1044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李欣榕经理：199 7941 4761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9265" y="2117301"/>
            <a:ext cx="2309495" cy="2947248"/>
          </a:xfrm>
        </p:spPr>
        <p:txBody>
          <a:bodyPr anchor="ctr">
            <a:normAutofit/>
          </a:bodyPr>
          <a:lstStyle/>
          <a:p>
            <a:pPr algn="ctr"/>
            <a:r>
              <a:rPr lang="zh-CN" altLang="en-US" dirty="0"/>
              <a:t>豪华设施与服务</a:t>
            </a:r>
            <a:endParaRPr lang="zh-CN" altLang="en-US" dirty="0"/>
          </a:p>
        </p:txBody>
      </p:sp>
      <p:pic>
        <p:nvPicPr>
          <p:cNvPr id="31" name="图片 30" descr="/data/temp/bb338b51-675a-11ef-9909-5292dfcaf27b.jpg@base@tag=imgScale&amp;m=1&amp;w=692&amp;h=721&amp;q=95bb338b51-675a-11ef-9909-5292dfcaf27b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1951" r="1951"/>
          <a:stretch>
            <a:fillRect/>
          </a:stretch>
        </p:blipFill>
        <p:spPr>
          <a:xfrm>
            <a:off x="6167309" y="1080867"/>
            <a:ext cx="2495152" cy="2596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29" name="图片 28" descr="/data/temp/bb338aaf-675a-11ef-9909-5292dfcaf27b.jpg@base@tag=imgScale&amp;m=1&amp;w=692&amp;h=721&amp;q=95bb338aaf-675a-11ef-9909-5292dfcaf27b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16923" r="16923"/>
          <a:stretch>
            <a:fillRect/>
          </a:stretch>
        </p:blipFill>
        <p:spPr>
          <a:xfrm>
            <a:off x="3235735" y="1080867"/>
            <a:ext cx="2494281" cy="2596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25" name="图片 24" descr="/data/temp/bb338af1-675a-11ef-9909-5292dfcaf27b.jpg@base@tag=imgScale&amp;m=1&amp;w=692&amp;h=719&amp;q=95bb338af1-675a-11ef-9909-5292dfcaf27b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t="20746" b="20746"/>
          <a:stretch>
            <a:fillRect/>
          </a:stretch>
        </p:blipFill>
        <p:spPr>
          <a:xfrm>
            <a:off x="9100787" y="1087218"/>
            <a:ext cx="2495152" cy="2590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5" name="Rectangle 41757_#color-886&amp;3357"/>
          <p:cNvSpPr/>
          <p:nvPr>
            <p:custDataLst>
              <p:tags r:id="rId8"/>
            </p:custDataLst>
          </p:nvPr>
        </p:nvSpPr>
        <p:spPr>
          <a:xfrm>
            <a:off x="3566617" y="3053455"/>
            <a:ext cx="2429267" cy="2944910"/>
          </a:xfrm>
          <a:prstGeom prst="roundRect">
            <a:avLst>
              <a:gd name="adj" fmla="val 9316"/>
            </a:avLst>
          </a:prstGeom>
          <a:solidFill>
            <a:schemeClr val="lt1"/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3793344" y="3336705"/>
            <a:ext cx="1982750" cy="46171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3000" b="1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zh-CN" altLang="en-US" sz="3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10"/>
            </p:custDataLst>
          </p:nvPr>
        </p:nvSpPr>
        <p:spPr>
          <a:xfrm>
            <a:off x="3793979" y="4467800"/>
            <a:ext cx="1982750" cy="13578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酒店提供多种豪华客房，配备智能化控制系统，让宾客享受个性化舒适住宿。</a:t>
            </a:r>
            <a:endParaRPr lang="zh-CN" altLang="en-US" sz="1400" dirty="0">
              <a:solidFill>
                <a:schemeClr val="dk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11"/>
            </p:custDataLst>
          </p:nvPr>
        </p:nvSpPr>
        <p:spPr>
          <a:xfrm>
            <a:off x="3793979" y="3850493"/>
            <a:ext cx="1982750" cy="54198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</a:rPr>
              <a:t>顶级客房体验</a:t>
            </a:r>
            <a:endParaRPr lang="zh-CN" altLang="en-US" b="1" dirty="0">
              <a:solidFill>
                <a:schemeClr val="dk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Rectangle 41757_#color-886&amp;3357"/>
          <p:cNvSpPr/>
          <p:nvPr>
            <p:custDataLst>
              <p:tags r:id="rId12"/>
            </p:custDataLst>
          </p:nvPr>
        </p:nvSpPr>
        <p:spPr>
          <a:xfrm>
            <a:off x="6491204" y="3053455"/>
            <a:ext cx="2429267" cy="2944910"/>
          </a:xfrm>
          <a:prstGeom prst="roundRect">
            <a:avLst>
              <a:gd name="adj" fmla="val 9316"/>
            </a:avLst>
          </a:prstGeom>
          <a:solidFill>
            <a:schemeClr val="lt1"/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13"/>
            </p:custDataLst>
          </p:nvPr>
        </p:nvSpPr>
        <p:spPr>
          <a:xfrm>
            <a:off x="6714121" y="3336705"/>
            <a:ext cx="1981479" cy="46171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3000" b="1">
                <a:solidFill>
                  <a:schemeClr val="accent1"/>
                </a:solidFill>
                <a:latin typeface="+mn-ea"/>
                <a:cs typeface="+mn-ea"/>
              </a:rPr>
              <a:t>02</a:t>
            </a:r>
            <a:endParaRPr lang="zh-CN" altLang="en-US" sz="3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4"/>
            </p:custDataLst>
          </p:nvPr>
        </p:nvSpPr>
        <p:spPr>
          <a:xfrm>
            <a:off x="6714121" y="4467800"/>
            <a:ext cx="1981479" cy="13578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设有先进的会议设施，包括大型宴会厅和多功能会议室，满足不同规模的商务活动需求。</a:t>
            </a:r>
            <a:endParaRPr lang="zh-CN" altLang="en-US" sz="1400">
              <a:solidFill>
                <a:schemeClr val="dk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5"/>
            </p:custDataLst>
          </p:nvPr>
        </p:nvSpPr>
        <p:spPr>
          <a:xfrm>
            <a:off x="6714121" y="3850493"/>
            <a:ext cx="1981479" cy="54198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</a:rPr>
              <a:t>多功能会议中心</a:t>
            </a:r>
            <a:endParaRPr lang="zh-CN" altLang="en-US" b="1" dirty="0">
              <a:solidFill>
                <a:schemeClr val="dk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1" name="Rectangle 41757_#color-886&amp;3357"/>
          <p:cNvSpPr/>
          <p:nvPr>
            <p:custDataLst>
              <p:tags r:id="rId16"/>
            </p:custDataLst>
          </p:nvPr>
        </p:nvSpPr>
        <p:spPr>
          <a:xfrm>
            <a:off x="9408170" y="3075684"/>
            <a:ext cx="2429267" cy="2922682"/>
          </a:xfrm>
          <a:prstGeom prst="roundRect">
            <a:avLst>
              <a:gd name="adj" fmla="val 9316"/>
            </a:avLst>
          </a:prstGeom>
          <a:solidFill>
            <a:schemeClr val="lt1"/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22" name="矩形 21"/>
          <p:cNvSpPr/>
          <p:nvPr>
            <p:custDataLst>
              <p:tags r:id="rId17"/>
            </p:custDataLst>
          </p:nvPr>
        </p:nvSpPr>
        <p:spPr>
          <a:xfrm>
            <a:off x="9641883" y="3336070"/>
            <a:ext cx="1982512" cy="46171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3000" b="1">
                <a:solidFill>
                  <a:schemeClr val="accent1"/>
                </a:solidFill>
                <a:latin typeface="+mn-ea"/>
                <a:cs typeface="+mn-ea"/>
              </a:rPr>
              <a:t>03</a:t>
            </a:r>
            <a:endParaRPr lang="zh-CN" altLang="en-US" sz="3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8"/>
            </p:custDataLst>
          </p:nvPr>
        </p:nvSpPr>
        <p:spPr>
          <a:xfrm>
            <a:off x="9653315" y="4490028"/>
            <a:ext cx="1982750" cy="133368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酒店内设有高尔夫球场、水疗中心和健身俱乐部，为客人提供全方位的休闲娱乐体验。</a:t>
            </a:r>
            <a:endParaRPr lang="zh-CN" altLang="en-US" sz="1400">
              <a:solidFill>
                <a:schemeClr val="dk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9"/>
            </p:custDataLst>
          </p:nvPr>
        </p:nvSpPr>
        <p:spPr>
          <a:xfrm>
            <a:off x="9653315" y="3872721"/>
            <a:ext cx="1982512" cy="54198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</a:rPr>
              <a:t>高端休闲娱乐</a:t>
            </a:r>
            <a:endParaRPr lang="zh-CN" altLang="en-US" b="1" dirty="0">
              <a:solidFill>
                <a:schemeClr val="dk1">
                  <a:lumMod val="100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接待与会议服务</a:t>
            </a:r>
            <a:endParaRPr lang="zh-CN" altLang="en-US" dirty="0"/>
          </a:p>
        </p:txBody>
      </p:sp>
      <p:sp>
        <p:nvSpPr>
          <p:cNvPr id="3" name="矩形: 圆角 2"/>
          <p:cNvSpPr/>
          <p:nvPr>
            <p:custDataLst>
              <p:tags r:id="rId2"/>
            </p:custDataLst>
          </p:nvPr>
        </p:nvSpPr>
        <p:spPr>
          <a:xfrm>
            <a:off x="696595" y="2414509"/>
            <a:ext cx="3230435" cy="3105333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961406" y="3647752"/>
            <a:ext cx="2702719" cy="16053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酒店拥有一支专业的接待团队，为宾客提供一对一的个性化服务，确保每位客人都能感受到尊贵体验。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" name="圆角矩形 9"/>
          <p:cNvSpPr/>
          <p:nvPr>
            <p:custDataLst>
              <p:tags r:id="rId4"/>
            </p:custDataLst>
          </p:nvPr>
        </p:nvSpPr>
        <p:spPr>
          <a:xfrm>
            <a:off x="961406" y="1977603"/>
            <a:ext cx="694096" cy="68012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+mn-ea"/>
                <a:cs typeface="+mn-ea"/>
                <a:sym typeface="+mn-ea"/>
              </a:rPr>
              <a:t>01</a:t>
            </a:r>
            <a:endParaRPr lang="en-US" altLang="zh-CN" sz="2000" b="1" dirty="0"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>
            <a:off x="964581" y="2832999"/>
            <a:ext cx="2703989" cy="4553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专业接待团队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2" name="矩形: 圆角 2"/>
          <p:cNvSpPr/>
          <p:nvPr>
            <p:custDataLst>
              <p:tags r:id="rId6"/>
            </p:custDataLst>
          </p:nvPr>
        </p:nvSpPr>
        <p:spPr>
          <a:xfrm>
            <a:off x="4481418" y="2414509"/>
            <a:ext cx="3230435" cy="3105333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4746228" y="3652832"/>
            <a:ext cx="2702719" cy="16053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东屿岛大酒店设有多个多功能会议厅，配备先进的会议设备，适合举办各种规模的国际会议和商务活动。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圆角矩形 13"/>
          <p:cNvSpPr/>
          <p:nvPr>
            <p:custDataLst>
              <p:tags r:id="rId8"/>
            </p:custDataLst>
          </p:nvPr>
        </p:nvSpPr>
        <p:spPr>
          <a:xfrm>
            <a:off x="4746228" y="1977603"/>
            <a:ext cx="694096" cy="68012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+mn-ea"/>
                <a:cs typeface="+mn-ea"/>
                <a:sym typeface="+mn-ea"/>
              </a:rPr>
              <a:t>02</a:t>
            </a:r>
            <a:endParaRPr lang="en-US" altLang="zh-CN" sz="2000" b="1" dirty="0">
              <a:latin typeface="+mn-ea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4751944" y="2845064"/>
            <a:ext cx="2703989" cy="4432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多功能会议设施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3" name="矩形: 圆角 2"/>
          <p:cNvSpPr/>
          <p:nvPr>
            <p:custDataLst>
              <p:tags r:id="rId10"/>
            </p:custDataLst>
          </p:nvPr>
        </p:nvSpPr>
        <p:spPr>
          <a:xfrm>
            <a:off x="8266240" y="2414509"/>
            <a:ext cx="3230435" cy="3105333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矩形 15"/>
          <p:cNvSpPr/>
          <p:nvPr>
            <p:custDataLst>
              <p:tags r:id="rId11"/>
            </p:custDataLst>
          </p:nvPr>
        </p:nvSpPr>
        <p:spPr>
          <a:xfrm>
            <a:off x="8531051" y="3647752"/>
            <a:ext cx="2702719" cy="16053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酒店提供高端宴会服务，包括精致的餐饮安排和优雅的宴会布置，满足不同客户的高标准宴会需求。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65" name="圆角矩形 64"/>
          <p:cNvSpPr/>
          <p:nvPr>
            <p:custDataLst>
              <p:tags r:id="rId12"/>
            </p:custDataLst>
          </p:nvPr>
        </p:nvSpPr>
        <p:spPr>
          <a:xfrm>
            <a:off x="8531051" y="1977603"/>
            <a:ext cx="694096" cy="68012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+mn-ea"/>
                <a:cs typeface="+mn-ea"/>
                <a:sym typeface="+mn-ea"/>
              </a:rPr>
              <a:t>03</a:t>
            </a:r>
            <a:endParaRPr lang="en-US" altLang="zh-CN" sz="2000" b="1" dirty="0">
              <a:latin typeface="+mn-ea"/>
              <a:cs typeface="+mn-ea"/>
              <a:sym typeface="+mn-ea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13"/>
            </p:custDataLst>
          </p:nvPr>
        </p:nvCxnSpPr>
        <p:spPr>
          <a:xfrm flipV="1">
            <a:off x="882026" y="3452160"/>
            <a:ext cx="2844332" cy="0"/>
          </a:xfrm>
          <a:prstGeom prst="line">
            <a:avLst/>
          </a:prstGeom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>
            <p:custDataLst>
              <p:tags r:id="rId14"/>
            </p:custDataLst>
          </p:nvPr>
        </p:nvCxnSpPr>
        <p:spPr>
          <a:xfrm>
            <a:off x="4666849" y="3452160"/>
            <a:ext cx="2844332" cy="0"/>
          </a:xfrm>
          <a:prstGeom prst="line">
            <a:avLst/>
          </a:prstGeom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>
            <p:custDataLst>
              <p:tags r:id="rId15"/>
            </p:custDataLst>
          </p:nvPr>
        </p:nvCxnSpPr>
        <p:spPr>
          <a:xfrm flipV="1">
            <a:off x="8451671" y="3452160"/>
            <a:ext cx="2844332" cy="0"/>
          </a:xfrm>
          <a:prstGeom prst="line">
            <a:avLst/>
          </a:prstGeom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矩形 18"/>
          <p:cNvSpPr/>
          <p:nvPr>
            <p:custDataLst>
              <p:tags r:id="rId16"/>
            </p:custDataLst>
          </p:nvPr>
        </p:nvSpPr>
        <p:spPr>
          <a:xfrm>
            <a:off x="8531051" y="2850145"/>
            <a:ext cx="2703989" cy="44325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chemeClr val="accent1"/>
                </a:solidFill>
                <a:latin typeface="+mn-ea"/>
                <a:cs typeface="+mn-ea"/>
              </a:rPr>
              <a:t>高端宴会服务</a:t>
            </a:r>
            <a:endParaRPr lang="zh-CN" altLang="en-US" sz="2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博鳌亚洲论坛金海岸大酒店</a:t>
            </a:r>
            <a:endParaRPr lang="zh-CN" altLang="en-US" dirty="0"/>
          </a:p>
        </p:txBody>
      </p:sp>
      <p:sp>
        <p:nvSpPr>
          <p:cNvPr id="6" name="矩形: 圆角 2"/>
          <p:cNvSpPr/>
          <p:nvPr>
            <p:custDataLst>
              <p:tags r:id="rId2"/>
            </p:custDataLst>
          </p:nvPr>
        </p:nvSpPr>
        <p:spPr>
          <a:xfrm>
            <a:off x="695751" y="2432050"/>
            <a:ext cx="4225925" cy="1250950"/>
          </a:xfrm>
          <a:prstGeom prst="roundRect">
            <a:avLst>
              <a:gd name="adj" fmla="val 7221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7065" tIns="200025" rIns="752258" bIns="80962" rtlCol="0" anchor="ctr"/>
          <a:p>
            <a:pPr algn="just" fontAlgn="b">
              <a:lnSpc>
                <a:spcPct val="150000"/>
              </a:lnSpc>
            </a:pPr>
            <a:r>
              <a:rPr lang="zh-CN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博鳌亚洲论坛金海岸大酒店采用现代与热带风情相结合的设计，营造出独特的滨海度假氛围。</a:t>
            </a:r>
            <a:endParaRPr lang="zh-CN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: 圆角 4"/>
          <p:cNvSpPr/>
          <p:nvPr>
            <p:custDataLst>
              <p:tags r:id="rId3"/>
            </p:custDataLst>
          </p:nvPr>
        </p:nvSpPr>
        <p:spPr>
          <a:xfrm>
            <a:off x="695751" y="2046605"/>
            <a:ext cx="2217600" cy="53975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524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酒店建筑风格</a:t>
            </a:r>
            <a:endParaRPr lang="zh-CN" altLang="en-US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: 圆角 6"/>
          <p:cNvSpPr/>
          <p:nvPr>
            <p:custDataLst>
              <p:tags r:id="rId4"/>
            </p:custDataLst>
          </p:nvPr>
        </p:nvSpPr>
        <p:spPr>
          <a:xfrm>
            <a:off x="6454566" y="2432050"/>
            <a:ext cx="4225925" cy="1250950"/>
          </a:xfrm>
          <a:prstGeom prst="roundRect">
            <a:avLst>
              <a:gd name="adj" fmla="val 7221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7065" tIns="200025" rIns="752258" bIns="80962" rtlCol="0" anchor="ctr"/>
          <a:p>
            <a:pPr algn="just" fontAlgn="b">
              <a:lnSpc>
                <a:spcPct val="150000"/>
              </a:lnSpc>
            </a:pPr>
            <a:r>
              <a:rPr lang="zh-CN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酒店坐落于博鳌亚洲论坛永久会址附近，周围环绕着美丽的海滩和宁静的乡村风光。</a:t>
            </a:r>
            <a:endParaRPr lang="zh-CN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矩形: 圆角 8"/>
          <p:cNvSpPr/>
          <p:nvPr>
            <p:custDataLst>
              <p:tags r:id="rId5"/>
            </p:custDataLst>
          </p:nvPr>
        </p:nvSpPr>
        <p:spPr>
          <a:xfrm>
            <a:off x="6454566" y="2046605"/>
            <a:ext cx="2217600" cy="53975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524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酒店周边环境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: 圆角 7"/>
          <p:cNvSpPr/>
          <p:nvPr>
            <p:custDataLst>
              <p:tags r:id="rId6"/>
            </p:custDataLst>
          </p:nvPr>
        </p:nvSpPr>
        <p:spPr>
          <a:xfrm>
            <a:off x="698926" y="5038725"/>
            <a:ext cx="4225925" cy="1250950"/>
          </a:xfrm>
          <a:prstGeom prst="roundRect">
            <a:avLst>
              <a:gd name="adj" fmla="val 7221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7065" tIns="200025" rIns="752258" bIns="80962" rtlCol="0" anchor="ctr"/>
          <a:p>
            <a:pPr algn="just" fontAlgn="b">
              <a:lnSpc>
                <a:spcPct val="150000"/>
              </a:lnSpc>
            </a:pPr>
            <a:r>
              <a:rPr lang="zh-CN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酒店交通便利，距离海口美兰国际机场约1.5小时车程，便于国内外宾客抵达。</a:t>
            </a:r>
            <a:endParaRPr lang="zh-CN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矩形: 圆角 9"/>
          <p:cNvSpPr/>
          <p:nvPr>
            <p:custDataLst>
              <p:tags r:id="rId7"/>
            </p:custDataLst>
          </p:nvPr>
        </p:nvSpPr>
        <p:spPr>
          <a:xfrm>
            <a:off x="698926" y="4652645"/>
            <a:ext cx="2217600" cy="53975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524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交通便利性</a:t>
            </a:r>
            <a:endParaRPr lang="zh-CN" altLang="en-US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1" name="矩形: 圆角 13"/>
          <p:cNvSpPr/>
          <p:nvPr>
            <p:custDataLst>
              <p:tags r:id="rId8"/>
            </p:custDataLst>
          </p:nvPr>
        </p:nvSpPr>
        <p:spPr>
          <a:xfrm>
            <a:off x="6448851" y="5038725"/>
            <a:ext cx="4225925" cy="1250950"/>
          </a:xfrm>
          <a:prstGeom prst="roundRect">
            <a:avLst>
              <a:gd name="adj" fmla="val 7221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7065" tIns="200025" rIns="752258" bIns="80962" rtlCol="0" anchor="ctr"/>
          <a:p>
            <a:pPr algn="just" fontAlgn="b">
              <a:lnSpc>
                <a:spcPct val="150000"/>
              </a:lnSpc>
            </a:pPr>
            <a:r>
              <a:rPr lang="zh-CN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李欣榕经理：199 7941 4761</a:t>
            </a:r>
            <a:endParaRPr lang="zh-CN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矩形: 圆角 14"/>
          <p:cNvSpPr/>
          <p:nvPr>
            <p:custDataLst>
              <p:tags r:id="rId9"/>
            </p:custDataLst>
          </p:nvPr>
        </p:nvSpPr>
        <p:spPr>
          <a:xfrm>
            <a:off x="6448851" y="4652645"/>
            <a:ext cx="2217600" cy="53975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524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联系方式</a:t>
            </a:r>
            <a:endParaRPr lang="zh-CN" altLang="en-US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23" name="图片 22" descr="/data/temp/bcdfb81e-675a-11ef-9909-5292dfcaf27b.jpg@base@tag=imgScale&amp;m=1&amp;w=449&amp;h=449&amp;q=95bcdfb81e-675a-11ef-9909-5292dfcaf27b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l="16642" r="16642"/>
          <a:stretch>
            <a:fillRect/>
          </a:stretch>
        </p:blipFill>
        <p:spPr>
          <a:xfrm>
            <a:off x="4117131" y="1358900"/>
            <a:ext cx="1618619" cy="1618619"/>
          </a:xfrm>
          <a:prstGeom prst="ellipse">
            <a:avLst/>
          </a:prstGeom>
          <a:noFill/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4" name="图片 23" descr="/data/temp/bcdfb845-675a-11ef-9909-5292dfcaf27b.jpg@base@tag=imgScale&amp;m=1&amp;w=449&amp;h=449&amp;q=95bcdfb845-675a-11ef-9909-5292dfcaf27b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 l="16691" r="16691"/>
          <a:stretch>
            <a:fillRect/>
          </a:stretch>
        </p:blipFill>
        <p:spPr>
          <a:xfrm>
            <a:off x="9875311" y="1358900"/>
            <a:ext cx="1618619" cy="1618619"/>
          </a:xfrm>
          <a:prstGeom prst="ellipse">
            <a:avLst/>
          </a:prstGeom>
          <a:noFill/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5" name="图片 24" descr="/data/temp/bcdfba05-675a-11ef-9909-5292dfcaf27b.jpg@base@tag=imgScale&amp;m=1&amp;w=449&amp;h=449&amp;q=95bcdfba05-675a-11ef-9909-5292dfcaf27b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 t="16691" b="16691"/>
          <a:stretch>
            <a:fillRect/>
          </a:stretch>
        </p:blipFill>
        <p:spPr>
          <a:xfrm>
            <a:off x="4117131" y="3965575"/>
            <a:ext cx="1618619" cy="1618619"/>
          </a:xfrm>
          <a:prstGeom prst="ellipse">
            <a:avLst/>
          </a:prstGeom>
          <a:noFill/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6" name="图片 25" descr="/data/temp/bcdfbb32-675a-11ef-9909-5292dfcaf27b.jpg@base@tag=imgScale&amp;m=1&amp;w=449&amp;h=449&amp;q=95bcdfbb32-675a-11ef-9909-5292dfcaf27b"/>
          <p:cNvPicPr>
            <a:picLocks noChangeAspect="1"/>
          </p:cNvPicPr>
          <p:nvPr>
            <p:custDataLst>
              <p:tags r:id="rId16"/>
            </p:custDataLst>
          </p:nvPr>
        </p:nvPicPr>
        <p:blipFill rotWithShape="1">
          <a:blip r:embed="rId17"/>
          <a:srcRect l="16691" r="16691"/>
          <a:stretch>
            <a:fillRect/>
          </a:stretch>
        </p:blipFill>
        <p:spPr>
          <a:xfrm>
            <a:off x="9866421" y="3965575"/>
            <a:ext cx="1618619" cy="1618619"/>
          </a:xfrm>
          <a:prstGeom prst="ellipse">
            <a:avLst/>
          </a:prstGeom>
          <a:noFill/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 14"/>
          <p:cNvSpPr/>
          <p:nvPr>
            <p:custDataLst>
              <p:tags r:id="rId1"/>
            </p:custDataLst>
          </p:nvPr>
        </p:nvSpPr>
        <p:spPr>
          <a:xfrm flipH="1" flipV="1">
            <a:off x="2199562" y="2970666"/>
            <a:ext cx="3409950" cy="2887345"/>
          </a:xfrm>
          <a:custGeom>
            <a:avLst/>
            <a:gdLst>
              <a:gd name="connsiteX0" fmla="*/ 1 w 570"/>
              <a:gd name="connsiteY0" fmla="*/ 476 h 476"/>
              <a:gd name="connsiteX1" fmla="*/ 0 w 570"/>
              <a:gd name="connsiteY1" fmla="*/ 0 h 476"/>
              <a:gd name="connsiteX2" fmla="*/ 570 w 570"/>
              <a:gd name="connsiteY2" fmla="*/ 476 h 476"/>
              <a:gd name="connsiteX3" fmla="*/ 1 w 570"/>
              <a:gd name="connsiteY3" fmla="*/ 476 h 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0" h="4547">
                <a:moveTo>
                  <a:pt x="579" y="0"/>
                </a:moveTo>
                <a:lnTo>
                  <a:pt x="1030" y="362"/>
                </a:lnTo>
                <a:lnTo>
                  <a:pt x="5026" y="362"/>
                </a:lnTo>
                <a:cubicBezTo>
                  <a:pt x="5185" y="362"/>
                  <a:pt x="5317" y="471"/>
                  <a:pt x="5354" y="618"/>
                </a:cubicBezTo>
                <a:lnTo>
                  <a:pt x="5355" y="624"/>
                </a:lnTo>
                <a:lnTo>
                  <a:pt x="5359" y="638"/>
                </a:lnTo>
                <a:cubicBezTo>
                  <a:pt x="5366" y="666"/>
                  <a:pt x="5370" y="695"/>
                  <a:pt x="5370" y="726"/>
                </a:cubicBezTo>
                <a:lnTo>
                  <a:pt x="5370" y="4198"/>
                </a:lnTo>
                <a:cubicBezTo>
                  <a:pt x="5370" y="4391"/>
                  <a:pt x="5214" y="4547"/>
                  <a:pt x="5021" y="4547"/>
                </a:cubicBezTo>
                <a:lnTo>
                  <a:pt x="349" y="4547"/>
                </a:lnTo>
                <a:cubicBezTo>
                  <a:pt x="258" y="4547"/>
                  <a:pt x="176" y="4513"/>
                  <a:pt x="114" y="4456"/>
                </a:cubicBezTo>
                <a:lnTo>
                  <a:pt x="114" y="4456"/>
                </a:lnTo>
                <a:lnTo>
                  <a:pt x="111" y="4453"/>
                </a:lnTo>
                <a:cubicBezTo>
                  <a:pt x="43" y="4392"/>
                  <a:pt x="0" y="4302"/>
                  <a:pt x="0" y="4203"/>
                </a:cubicBezTo>
                <a:lnTo>
                  <a:pt x="0" y="4198"/>
                </a:lnTo>
                <a:lnTo>
                  <a:pt x="0" y="726"/>
                </a:lnTo>
                <a:lnTo>
                  <a:pt x="0" y="700"/>
                </a:lnTo>
                <a:cubicBezTo>
                  <a:pt x="0" y="513"/>
                  <a:pt x="151" y="362"/>
                  <a:pt x="338" y="362"/>
                </a:cubicBezTo>
                <a:lnTo>
                  <a:pt x="580" y="362"/>
                </a:lnTo>
                <a:lnTo>
                  <a:pt x="579" y="0"/>
                </a:lnTo>
                <a:close/>
              </a:path>
            </a:pathLst>
          </a:custGeom>
          <a:gradFill>
            <a:gsLst>
              <a:gs pos="80000">
                <a:schemeClr val="accent1">
                  <a:alpha val="60000"/>
                </a:schemeClr>
              </a:gs>
              <a:gs pos="0">
                <a:schemeClr val="accent1">
                  <a:lumMod val="60000"/>
                  <a:lumOff val="40000"/>
                  <a:alpha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任意多边形 15"/>
          <p:cNvSpPr/>
          <p:nvPr>
            <p:custDataLst>
              <p:tags r:id="rId2"/>
            </p:custDataLst>
          </p:nvPr>
        </p:nvSpPr>
        <p:spPr>
          <a:xfrm>
            <a:off x="704137" y="1826396"/>
            <a:ext cx="4646295" cy="3843064"/>
          </a:xfrm>
          <a:custGeom>
            <a:avLst/>
            <a:gdLst>
              <a:gd name="adj" fmla="val 8696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317" h="6052">
                <a:moveTo>
                  <a:pt x="489" y="0"/>
                </a:moveTo>
                <a:lnTo>
                  <a:pt x="6828" y="0"/>
                </a:lnTo>
                <a:cubicBezTo>
                  <a:pt x="7098" y="0"/>
                  <a:pt x="7317" y="219"/>
                  <a:pt x="7317" y="489"/>
                </a:cubicBezTo>
                <a:lnTo>
                  <a:pt x="7317" y="5134"/>
                </a:lnTo>
                <a:cubicBezTo>
                  <a:pt x="7317" y="5404"/>
                  <a:pt x="7098" y="5623"/>
                  <a:pt x="6828" y="5623"/>
                </a:cubicBezTo>
                <a:lnTo>
                  <a:pt x="1234" y="5623"/>
                </a:lnTo>
                <a:lnTo>
                  <a:pt x="699" y="6052"/>
                </a:lnTo>
                <a:lnTo>
                  <a:pt x="700" y="5623"/>
                </a:lnTo>
                <a:lnTo>
                  <a:pt x="489" y="5623"/>
                </a:lnTo>
                <a:cubicBezTo>
                  <a:pt x="219" y="5623"/>
                  <a:pt x="0" y="5404"/>
                  <a:pt x="0" y="5134"/>
                </a:cubicBezTo>
                <a:lnTo>
                  <a:pt x="0" y="489"/>
                </a:lnTo>
                <a:cubicBezTo>
                  <a:pt x="0" y="219"/>
                  <a:pt x="219" y="0"/>
                  <a:pt x="489" y="0"/>
                </a:cubicBezTo>
                <a:close/>
              </a:path>
            </a:pathLst>
          </a:custGeom>
          <a:gradFill>
            <a:gsLst>
              <a:gs pos="65000">
                <a:schemeClr val="accent1"/>
              </a:gs>
              <a:gs pos="20000">
                <a:schemeClr val="accent1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 descr="/data/temp/bc6f82f1-675a-11ef-9909-5292dfcaf27b.jpg@base@tag=imgScale&amp;m=1&amp;w=1209&amp;h=909&amp;q=95bc6f82f1-675a-11ef-9909-5292dfcaf27b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25020" b="25020"/>
          <a:stretch>
            <a:fillRect/>
          </a:stretch>
        </p:blipFill>
        <p:spPr>
          <a:xfrm>
            <a:off x="838200" y="1971302"/>
            <a:ext cx="4356100" cy="3274060"/>
          </a:xfrm>
          <a:prstGeom prst="roundRect">
            <a:avLst>
              <a:gd name="adj" fmla="val 6291"/>
            </a:avLst>
          </a:prstGeom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标题 2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96000" y="394405"/>
            <a:ext cx="10800000" cy="792000"/>
          </a:xfrm>
        </p:spPr>
        <p:txBody>
          <a:bodyPr/>
          <a:lstStyle/>
          <a:p>
            <a:r>
              <a:rPr lang="zh-CN" altLang="en-US"/>
              <a:t>客房与设施</a:t>
            </a:r>
            <a:endParaRPr lang="zh-CN" altLang="en-US"/>
          </a:p>
        </p:txBody>
      </p:sp>
      <p:sp>
        <p:nvSpPr>
          <p:cNvPr id="2" name="圆角矩形 13"/>
          <p:cNvSpPr/>
          <p:nvPr>
            <p:custDataLst>
              <p:tags r:id="rId6"/>
            </p:custDataLst>
          </p:nvPr>
        </p:nvSpPr>
        <p:spPr>
          <a:xfrm>
            <a:off x="6235414" y="1656899"/>
            <a:ext cx="1828437" cy="374753"/>
          </a:xfrm>
          <a:prstGeom prst="roundRect">
            <a:avLst>
              <a:gd name="adj" fmla="val 1199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豪华客房体验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6234778" y="2031298"/>
            <a:ext cx="5232183" cy="10845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博鳌亚洲论坛金海岸大酒店提供多种豪华客房，每间都配备现代化设施，确保客人享有舒适的住宿体验。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圆角矩形 24"/>
          <p:cNvSpPr/>
          <p:nvPr>
            <p:custDataLst>
              <p:tags r:id="rId8"/>
            </p:custDataLst>
          </p:nvPr>
        </p:nvSpPr>
        <p:spPr>
          <a:xfrm>
            <a:off x="6235414" y="3238401"/>
            <a:ext cx="1828437" cy="374753"/>
          </a:xfrm>
          <a:prstGeom prst="roundRect">
            <a:avLst>
              <a:gd name="adj" fmla="val 1199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多功能会议设施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>
            <a:off x="6235414" y="3603901"/>
            <a:ext cx="5232183" cy="10845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酒店设有多个多功能会议厅，可满足不同规模的商务会议和活动需求，配备先进的视听设备。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圆角矩形 28"/>
          <p:cNvSpPr/>
          <p:nvPr>
            <p:custDataLst>
              <p:tags r:id="rId10"/>
            </p:custDataLst>
          </p:nvPr>
        </p:nvSpPr>
        <p:spPr>
          <a:xfrm>
            <a:off x="6235414" y="4811004"/>
            <a:ext cx="1828437" cy="374753"/>
          </a:xfrm>
          <a:prstGeom prst="roundRect">
            <a:avLst>
              <a:gd name="adj" fmla="val 1199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休闲娱乐设施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1"/>
            </p:custDataLst>
          </p:nvPr>
        </p:nvSpPr>
        <p:spPr>
          <a:xfrm>
            <a:off x="6235414" y="5187310"/>
            <a:ext cx="5232183" cy="10845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酒店内设有健身房、游泳池等休闲娱乐设施，为客人提供放松身心的绝佳场所。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6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6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3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3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6"/>
  <p:tag name="KSO_WM_TEMPLATE_CATEGORY" val="custom"/>
  <p:tag name="KSO_WM_TEMPLATE_INDEX" val="20230986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UNIT_VALUE" val="350"/>
  <p:tag name="KSO_WM_TEMPLATE_CATEGORY" val="custom"/>
  <p:tag name="KSO_WM_TEMPLATE_INDEX" val="20230986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31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0986"/>
  <p:tag name="KSO_WM_TEMPLATE_THUMBS_INDEX" val="1、9"/>
</p:tagLst>
</file>

<file path=ppt/tags/tag1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986_1*a*1"/>
  <p:tag name="KSO_WM_TEMPLATE_CATEGORY" val="custom"/>
  <p:tag name="KSO_WM_TEMPLATE_INDEX" val="20230986"/>
  <p:tag name="KSO_WM_UNIT_LAYERLEVEL" val="1"/>
  <p:tag name="KSO_WM_TAG_VERSION" val="3.0"/>
  <p:tag name="KSO_WM_BEAUTIFY_FLAG" val="#wm#"/>
  <p:tag name="KSO_WM_UNIT_PRESET_TEXT" val="单击此处添加文档标题"/>
</p:tagLst>
</file>

<file path=ppt/tags/tag133.xml><?xml version="1.0" encoding="utf-8"?>
<p:tagLst xmlns:p="http://schemas.openxmlformats.org/presentationml/2006/main">
  <p:tag name="KSO_WM_UNIT_SUBTYPE" val="b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custom20230986_1*f*2"/>
  <p:tag name="KSO_WM_TEMPLATE_CATEGORY" val="custom"/>
  <p:tag name="KSO_WM_TEMPLATE_INDEX" val="20230986"/>
  <p:tag name="KSO_WM_UNIT_LAYERLEVEL" val="1"/>
  <p:tag name="KSO_WM_TAG_VERSION" val="3.0"/>
  <p:tag name="KSO_WM_BEAUTIFY_FLAG" val="#wm#"/>
  <p:tag name="KSO_WM_UNIT_PRESET_TEXT" val="汇报人：WPS"/>
</p:tagLst>
</file>

<file path=ppt/tags/tag134.xml><?xml version="1.0" encoding="utf-8"?>
<p:tagLst xmlns:p="http://schemas.openxmlformats.org/presentationml/2006/main">
  <p:tag name="KSO_WM_SLIDE_ID" val="custom20230986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0986"/>
  <p:tag name="KSO_WM_SLIDE_LAYOUT" val="a_f"/>
  <p:tag name="KSO_WM_SLIDE_LAYOUT_CNT" val="1_1"/>
  <p:tag name="KSO_WM_SLIDE_TYPE" val="title"/>
  <p:tag name="KSO_WM_SLIDE_SUBTYPE" val="pureTxt"/>
  <p:tag name="KSO_WM_TEMPLATE_THUMBS_INDEX" val="1、9"/>
</p:tagLst>
</file>

<file path=ppt/tags/tag13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2474_1*a*1"/>
  <p:tag name="KSO_WM_TEMPLATE_CATEGORY" val="diagram"/>
  <p:tag name="KSO_WM_TEMPLATE_INDEX" val="20232474"/>
  <p:tag name="KSO_WM_UNIT_LAYERLEVEL" val="1"/>
  <p:tag name="KSO_WM_TAG_VERSION" val="3.0"/>
  <p:tag name="KSO_WM_BEAUTIFY_FLAG" val="#wm#"/>
  <p:tag name="KSO_WM_UNIT_PRESET_TEXT" val="单击此处添加标题"/>
  <p:tag name="KSO_WM_UNIT_TEXT_FILL_FORE_SCHEMECOLOR_INDEX" val="5"/>
  <p:tag name="KSO_WM_UNIT_TEXT_FILL_TYPE" val="1"/>
  <p:tag name="KSO_WM_UNIT_USESOURCEFORMAT_APPLY" val="0"/>
</p:tagLst>
</file>

<file path=ppt/tags/tag13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74_3*l_h_f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width&quot;:851.0355224609375}"/>
  <p:tag name="KSO_WM_UNIT_VALUE" val="44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单击此处添加文本具体内容，简明扼要地阐述您的观点，根据需要可酌情增减文字单击此处添加文本具体内容"/>
  <p:tag name="KSO_WM_UNIT_USESOURCEFORMAT_APPLY" val="0"/>
</p:tagLst>
</file>

<file path=ppt/tags/tag13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74_3*l_h_f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UNIT_VALUE" val="33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单击此处添加文本具体内容，简明扼要地阐述您的观点，根据需要可酌情增减文字单击此处添加文本具体内容"/>
  <p:tag name="KSO_WM_UNIT_USESOURCEFORMAT_APPLY" val="0"/>
</p:tagLst>
</file>

<file path=ppt/tags/tag13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2474_3*l_h_f*1_3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UNIT_VALUE" val="44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单击此处添加文本具体内容，简明扼要地阐述您的观点，根据需要可酌情增减文字单击此处添加文本具体内容"/>
  <p:tag name="KSO_WM_UNIT_USESOURCEFORMAT_APPLY" val="0"/>
</p:tagLst>
</file>

<file path=ppt/tags/tag13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80*1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2474_3*l_h_d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"/>
  <p:tag name="MH_PIC_SOURCE_TYPE" val="generate_slide_ai*VCG41N1200166422*ai_v1.4.2.240611_ONLINE*1725082485831_10.23_3a3d2e1674c1-slide-4"/>
  <p:tag name="KSO_WM_UNIT_LINE_FILL_TYPE" val="2"/>
  <p:tag name="KSO_WM_UNIT_USESOURCEFORMAT_APPLY" val="0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74_3*l_h_a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"/>
  <p:tag name="KSO_WM_UNIT_TEXT_FILL_FORE_SCHEMECOLOR_INDEX" val="1"/>
  <p:tag name="KSO_WM_UNIT_TEXT_FILL_TYPE" val="1"/>
  <p:tag name="KSO_WM_UNIT_PRESET_TEXT" val="添加文档标题"/>
  <p:tag name="KSO_WM_UNIT_USESOURCEFORMAT_APPLY" val="0"/>
</p:tagLst>
</file>

<file path=ppt/tags/tag14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2474_3*l_h_i*1_1_2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14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74_3*l_h_a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"/>
  <p:tag name="KSO_WM_UNIT_TEXT_FILL_FORE_SCHEMECOLOR_INDEX" val="1"/>
  <p:tag name="KSO_WM_UNIT_TEXT_FILL_TYPE" val="1"/>
  <p:tag name="KSO_WM_UNIT_PRESET_TEXT" val="添加文档标题"/>
  <p:tag name="KSO_WM_UNIT_USESOURCEFORMAT_APPLY" val="0"/>
</p:tagLst>
</file>

<file path=ppt/tags/tag14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80*1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2474_3*l_h_d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"/>
  <p:tag name="MH_PIC_SOURCE_TYPE" val="generate_slide_ai*VCG41N1386827302*ai_v1.4.2.240611_ONLINE*1725082485831_10.23_3a3d2e1674c1-slide-4"/>
  <p:tag name="KSO_WM_UNIT_LINE_FILL_TYPE" val="2"/>
  <p:tag name="KSO_WM_UNIT_USESOURCEFORMAT_APPLY" val="0"/>
</p:tagLst>
</file>

<file path=ppt/tags/tag14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2474_3*l_h_i*1_2_2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14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2474_3*l_h_f*1_4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UNIT_VALUE" val="44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单击此处添加文本具体内容，简明扼要地阐述您的观点，根据需要可酌情增减文字单击此处添加文本具体内容"/>
  <p:tag name="KSO_WM_UNIT_USESOURCEFORMAT_APPLY" val="0"/>
</p:tagLst>
</file>

<file path=ppt/tags/tag14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2474_3*l_h_a*1_3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"/>
  <p:tag name="KSO_WM_UNIT_TEXT_FILL_FORE_SCHEMECOLOR_INDEX" val="1"/>
  <p:tag name="KSO_WM_UNIT_TEXT_FILL_TYPE" val="1"/>
  <p:tag name="KSO_WM_UNIT_PRESET_TEXT" val="添加文档标题"/>
  <p:tag name="KSO_WM_UNIT_USESOURCEFORMAT_APPLY" val="0"/>
</p:tagLst>
</file>

<file path=ppt/tags/tag14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80*1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2474_3*l_h_d*1_3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"/>
  <p:tag name="MH_PIC_SOURCE_TYPE" val="generate_slide_ai*VCG41N911284884*ai_v1.4.2.240611_ONLINE*1725082485831_10.23_3a3d2e1674c1-slide-4"/>
  <p:tag name="KSO_WM_UNIT_LINE_FILL_TYPE" val="2"/>
  <p:tag name="KSO_WM_UNIT_USESOURCEFORMAT_APPLY" val="0"/>
</p:tagLst>
</file>

<file path=ppt/tags/tag14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2474_3*l_h_i*1_3_2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14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32474_3*l_h_a*1_4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"/>
  <p:tag name="KSO_WM_UNIT_TEXT_FILL_FORE_SCHEMECOLOR_INDEX" val="1"/>
  <p:tag name="KSO_WM_UNIT_TEXT_FILL_TYPE" val="1"/>
  <p:tag name="KSO_WM_UNIT_PRESET_TEXT" val="添加文档标题"/>
  <p:tag name="KSO_WM_UNIT_USESOURCEFORMAT_APPLY" val="0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80*1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4_1"/>
  <p:tag name="KSO_WM_UNIT_ID" val="diagram20232474_3*l_h_d*1_4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"/>
  <p:tag name="MH_PIC_SOURCE_TYPE" val="generate_slide_ai*VCG41N1130313801*ai_v1.4.2.240611_ONLINE*1725082485831_10.23_3a3d2e1674c1-slide-4"/>
  <p:tag name="KSO_WM_UNIT_LINE_FILL_TYPE" val="2"/>
  <p:tag name="KSO_WM_UNIT_USESOURCEFORMAT_APPLY" val="0"/>
</p:tagLst>
</file>

<file path=ppt/tags/tag15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2474_3*l_h_i*1_4_2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152.xml><?xml version="1.0" encoding="utf-8"?>
<p:tagLst xmlns:p="http://schemas.openxmlformats.org/presentationml/2006/main">
  <p:tag name="KSO_WM_SLIDE_ID" val="diagram20232474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2"/>
  <p:tag name="KSO_WM_SLIDE_INDEX" val="1"/>
  <p:tag name="KSO_WM_SLIDE_SIZE" val="766.91*286.45"/>
  <p:tag name="KSO_WM_SLIDE_POSITION" val="96.545*148.7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0986"/>
  <p:tag name="KSO_WM_SLIDE_LAYOUT" val="a_l"/>
  <p:tag name="KSO_WM_SLIDE_LAYOUT_CNT" val="1_1"/>
</p:tagLst>
</file>

<file path=ppt/tags/tag1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1804"/>
  <p:tag name="KSO_WM_UNIT_ID" val="custom20231804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154.xml><?xml version="1.0" encoding="utf-8"?>
<p:tagLst xmlns:p="http://schemas.openxmlformats.org/presentationml/2006/main">
  <p:tag name="KSO_WM_UNIT_VALUE" val="1904*130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804_1*d*1"/>
  <p:tag name="KSO_WM_TEMPLATE_CATEGORY" val="custom"/>
  <p:tag name="KSO_WM_TEMPLATE_INDEX" val="20231804"/>
  <p:tag name="KSO_WM_UNIT_LAYERLEVEL" val="1"/>
  <p:tag name="KSO_WM_TAG_VERSION" val="3.0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  <p:tag name="MH_PIC_SOURCE_TYPE" val="generate_slide_ai*VCG41N1205749920*ai_v1.4.2.240611_ONLINE*1725082485831_10.23_3a3d2e1674c1-slide-5"/>
</p:tagLst>
</file>

<file path=ppt/tags/tag15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59_2*l_h_f*1_1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0285644531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"/>
  <p:tag name="KSO_WM_UNIT_TEXT_FILL_FORE_SCHEMECOLOR_INDEX" val="1"/>
  <p:tag name="KSO_WM_UNIT_TEXT_FILL_TYPE" val="1"/>
  <p:tag name="KSO_WM_UNIT_USESOURCEFORMAT_APPLY" val="0"/>
</p:tagLst>
</file>

<file path=ppt/tags/tag1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59_2*l_h_a*1_1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0285644531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2"/>
  <p:tag name="KSO_WM_UNIT_ID" val="diagram20231759_2*l_h_i*1_1_2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0285644531,&quot;width&quot;:413.98992919921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15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59_2*l_h_f*1_2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0285644531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"/>
  <p:tag name="KSO_WM_UNIT_TEXT_FILL_FORE_SCHEMECOLOR_INDEX" val="1"/>
  <p:tag name="KSO_WM_UNIT_TEXT_FILL_TYPE" val="1"/>
  <p:tag name="KSO_WM_UNIT_USESOURCEFORMAT_APPLY" val="0"/>
</p:tagLst>
</file>

<file path=ppt/tags/tag15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59_2*l_h_a*1_2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0285644531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diagram20231759_2*l_h_i*1_2_2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0285644531,&quot;width&quot;:413.98992919921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16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759_2*l_h_f*1_3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0285644531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"/>
  <p:tag name="KSO_WM_UNIT_TEXT_FILL_FORE_SCHEMECOLOR_INDEX" val="1"/>
  <p:tag name="KSO_WM_UNIT_TEXT_FILL_TYPE" val="1"/>
  <p:tag name="KSO_WM_UNIT_USESOURCEFORMAT_APPLY" val="0"/>
</p:tagLst>
</file>

<file path=ppt/tags/tag16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759_2*l_h_a*1_3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0285644531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diagram20231759_2*l_h_i*1_3_2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0285644531,&quot;width&quot;:413.98992919921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164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413.271*363.279"/>
  <p:tag name="KSO_WM_SLIDE_POSITION" val="54.75*136.56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0986"/>
  <p:tag name="KSO_WM_TEMPLATE_SUBCATEGORY" val="0"/>
  <p:tag name="KSO_WM_SLIDE_INDEX" val="1"/>
  <p:tag name="KSO_WM_TAG_VERSION" val="3.0"/>
  <p:tag name="KSO_WM_SLIDE_ID" val="custom20231804_1"/>
  <p:tag name="KSO_WM_SLIDE_ITEM_CNT" val="3"/>
</p:tagLst>
</file>

<file path=ppt/tags/tag1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33335_2*a*1"/>
  <p:tag name="KSO_WM_TEMPLATE_CATEGORY" val="diagram"/>
  <p:tag name="KSO_WM_TEMPLATE_INDEX" val="20233335"/>
  <p:tag name="KSO_WM_UNIT_LAYERLEVEL" val="1"/>
  <p:tag name="KSO_WM_TAG_VERSION" val="3.0"/>
  <p:tag name="KSO_WM_BEAUTIFY_FLAG" val="#wm#"/>
  <p:tag name="KSO_WM_DIAGRAM_GROUP_CODE" val="l1-1"/>
  <p:tag name="KSO_WM_UNIT_VALUE" val="30"/>
  <p:tag name="KSO_WM_UNIT_PRESET_TEXT" val="单击此处添加标题"/>
  <p:tag name="KSO_WM_UNIT_TEXT_FILL_FORE_SCHEMECOLOR_INDEX" val="5"/>
  <p:tag name="KSO_WM_UNIT_TEXT_FILL_TYPE" val="1"/>
  <p:tag name="KSO_WM_UNIT_USESOURCEFORMAT_APPLY" val="0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i*1_3_2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i*1_2_2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i*1_1_2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16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335_2*l_h_f*1_1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正文，文字是思想的提炼，请言简意赅的阐述观点，单击此处输入项正文"/>
  <p:tag name="KSO_WM_UNIT_TEXT_FILL_FORE_SCHEMECOLOR_INDEX" val="1"/>
  <p:tag name="KSO_WM_UNIT_TEXT_FILL_TYPE" val="1"/>
  <p:tag name="KSO_WM_UNIT_USESOURCEFORMAT_APPLY" val="0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335_2*l_h_a*1_1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7"/>
  <p:tag name="KSO_WM_UNIT_PRESET_TEXT" val="单击此处添加&#10;智能图形项标题"/>
  <p:tag name="KSO_WM_UNIT_USESOURCEFORMAT_APPLY" val="0"/>
</p:tagLst>
</file>

<file path=ppt/tags/tag17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335_2*l_h_f*1_2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正文，文字是思想的提炼，请言简意赅的阐述观点，单击此处输入项正文"/>
  <p:tag name="KSO_WM_UNIT_TEXT_FILL_FORE_SCHEMECOLOR_INDEX" val="1"/>
  <p:tag name="KSO_WM_UNIT_TEXT_FILL_TYPE" val="1"/>
  <p:tag name="KSO_WM_UNIT_USESOURCEFORMAT_APPLY" val="0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335_2*l_h_a*1_2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7"/>
  <p:tag name="KSO_WM_UNIT_PRESET_TEXT" val="单击此处添加&#10;智能图形项标题"/>
  <p:tag name="KSO_WM_UNIT_USESOURCEFORMAT_APPLY" val="0"/>
</p:tagLst>
</file>

<file path=ppt/tags/tag17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335_2*l_h_f*1_3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正文，文字是思想的提炼，请言简意赅的阐述观点，单击此处输入项正文"/>
  <p:tag name="KSO_WM_UNIT_TEXT_FILL_FORE_SCHEMECOLOR_INDEX" val="1"/>
  <p:tag name="KSO_WM_UNIT_TEXT_FILL_TYPE" val="1"/>
  <p:tag name="KSO_WM_UNIT_USESOURCEFORMAT_APPLY" val="0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335_2*l_h_a*1_3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7"/>
  <p:tag name="KSO_WM_UNIT_PRESET_TEXT" val="单击此处添加&#10;智能图形项标题"/>
  <p:tag name="KSO_WM_UNIT_USESOURCEFORMAT_APPLY" val="0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d*1_1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VALUE" val="620*620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MH_PIC_SOURCE_TYPE" val="generate_slide_ai*VCG41N1372012985*ai_v1.4.2.240611_ONLINE*1725082485831_10.23_3a3d2e1674c1-slide-6"/>
  <p:tag name="KSO_WM_UNIT_LINE_FILL_TYPE" val="2"/>
  <p:tag name="KSO_WM_UNIT_USESOURCEFORMAT_APPLY" val="0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d*1_2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VALUE" val="620*620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MH_PIC_SOURCE_TYPE" val="generate_slide_ai*VCG41N1220022210*ai_v1.4.2.240611_ONLINE*1725082485831_10.23_3a3d2e1674c1-slide-6"/>
  <p:tag name="KSO_WM_UNIT_LINE_FILL_TYPE" val="2"/>
  <p:tag name="KSO_WM_UNIT_USESOURCEFORMAT_APPLY" val="0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d*1_3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VALUE" val="620*620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MH_PIC_SOURCE_TYPE" val="generate_slide_ai*VCG41N1001588320*ai_v1.4.2.240611_ONLINE*1725082485831_10.23_3a3d2e1674c1-slide-6"/>
  <p:tag name="KSO_WM_UNIT_LINE_FILL_TYPE" val="2"/>
  <p:tag name="KSO_WM_UNIT_USESOURCEFORMAT_APPLY" val="0"/>
</p:tagLst>
</file>

<file path=ppt/tags/tag178.xml><?xml version="1.0" encoding="utf-8"?>
<p:tagLst xmlns:p="http://schemas.openxmlformats.org/presentationml/2006/main">
  <p:tag name="KSO_WM_SLIDE_ID" val="diagram20233335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custom"/>
  <p:tag name="KSO_WM_TEMPLATE_INDEX" val="20230986"/>
  <p:tag name="KSO_WM_SLIDE_TYPE" val="text"/>
  <p:tag name="KSO_WM_SLIDE_SUBTYPE" val="diag"/>
  <p:tag name="KSO_WM_SLIDE_SIZE" val="850.4*372.585"/>
  <p:tag name="KSO_WM_SLIDE_POSITION" val="54.8*138.068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30"/>
  <p:tag name="KSO_WM_TEMPLATE_INDEX" val="20231717"/>
  <p:tag name="KSO_WM_UNIT_ID" val="custom20231717_1*a*1"/>
  <p:tag name="KSO_WM_UNIT_PRESET_TEXT" val="单击此处添加标题"/>
  <p:tag name="KSO_WM_UNIT_TEXT_FILL_FORE_SCHEMECOLOR_INDEX" val="5"/>
  <p:tag name="KSO_WM_UNIT_TEXT_FILL_TYPE" val="1"/>
  <p:tag name="KSO_WM_UNIT_USESOURCEFORMAT_APPLY" val="0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wm#"/>
  <p:tag name="KSO_WM_UNIT_VALUE" val="1289*9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717_1*d*1"/>
  <p:tag name="KSO_WM_TEMPLATE_CATEGORY" val="custom"/>
  <p:tag name="KSO_WM_TEMPLATE_INDEX" val="20231717"/>
  <p:tag name="KSO_WM_UNIT_LAYERLEVEL" val="1"/>
  <p:tag name="KSO_WM_TAG_VERSION" val="3.0"/>
  <p:tag name="MH_PIC_SOURCE_TYPE" val="generate_slide_ai*VCG41N91507783*ai_v1.4.2.240611_ONLINE*1725082485831_10.23_3a3d2e1674c1-slide-8"/>
  <p:tag name="KSO_WM_UNIT_LINE_FORE_SCHEMECOLOR_INDEX" val="5"/>
  <p:tag name="KSO_WM_UNIT_LINE_FILL_TYPE" val="2"/>
  <p:tag name="KSO_WM_UNIT_SHADOW_SCHEMECOLOR_INDEX" val="5"/>
  <p:tag name="KSO_WM_UNIT_USESOURCEFORMAT_APPLY" val="0"/>
</p:tagLst>
</file>

<file path=ppt/tags/tag1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3*l_h_i*1_1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1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3*l_h_i*1_2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1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3*l_h_i*1_3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1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3*l_h_i*1_4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4_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185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3*l_h_a*1_1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LINE_FILL_TYPE" val="2"/>
  <p:tag name="KSO_WM_UNIT_USESOURCEFORMAT_APPLY" val="0"/>
</p:tagLst>
</file>

<file path=ppt/tags/tag186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3*l_h_a*1_4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LINE_FILL_TYPE" val="2"/>
  <p:tag name="KSO_WM_UNIT_USESOURCEFORMAT_APPLY" val="0"/>
</p:tagLst>
</file>

<file path=ppt/tags/tag187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3*l_h_a*1_3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LINE_FILL_TYPE" val="2"/>
  <p:tag name="KSO_WM_UNIT_USESOURCEFORMAT_APPLY" val="0"/>
</p:tagLst>
</file>

<file path=ppt/tags/tag188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3*l_h_a*1_2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LINE_FILL_TYPE" val="2"/>
  <p:tag name="KSO_WM_UNIT_USESOURCEFORMAT_APPLY" val="0"/>
</p:tagLst>
</file>

<file path=ppt/tags/tag189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678_3*l_h_f*1_1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USESOURCEFORMAT_APPLY" val="0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678_3*l_h_f*1_2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USESOURCEFORMAT_APPLY" val="0"/>
</p:tagLst>
</file>

<file path=ppt/tags/tag191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678_3*l_h_f*1_3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USESOURCEFORMAT_APPLY" val="0"/>
</p:tagLst>
</file>

<file path=ppt/tags/tag192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678_3*l_h_f*1_4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USESOURCEFORMAT_APPLY" val="0"/>
</p:tagLst>
</file>

<file path=ppt/tags/tag193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529.861*365.65"/>
  <p:tag name="KSO_WM_SLIDE_POSITION" val="78.6387*106.981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0986"/>
  <p:tag name="KSO_WM_TEMPLATE_SUBCATEGORY" val="0"/>
  <p:tag name="KSO_WM_SLIDE_INDEX" val="1"/>
  <p:tag name="KSO_WM_TAG_VERSION" val="3.0"/>
  <p:tag name="KSO_WM_SLIDE_ID" val="custom20231717_1"/>
  <p:tag name="KSO_WM_SLIDE_ITEM_CNT" val="4"/>
</p:tagLst>
</file>

<file path=ppt/tags/tag1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2481"/>
  <p:tag name="KSO_WM_UNIT_ID" val="custom20232481_1*a*1"/>
  <p:tag name="KSO_WM_UNIT_PRESET_TEXT" val="单击此处&#10;添加标题"/>
  <p:tag name="KSO_WM_UNIT_TEXT_FILL_FORE_SCHEMECOLOR_INDEX" val="5"/>
  <p:tag name="KSO_WM_UNIT_TEXT_FILL_TYPE" val="1"/>
  <p:tag name="KSO_WM_UNIT_USESOURCEFORMAT_APPLY" val="0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965_2*l_h_d*1_2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721*692"/>
  <p:tag name="KSO_WM_UNIT_TYPE" val="l_h_d"/>
  <p:tag name="KSO_WM_UNIT_INDEX" val="1_2_1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solid&quot;:{&quot;brightness&quot;:0,&quot;colorType&quot;:2,&quot;rgb&quot;:&quot;#ededed&quot;,&quot;transparency&quot;:0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1278449308*ai_v1.4.2.240611_ONLINE*1725082485831_10.23_3a3d2e1674c1-slide-9"/>
  <p:tag name="KSO_WM_UNIT_LINE_FILL_TYPE" val="2"/>
  <p:tag name="KSO_WM_UNIT_USESOURCEFORMAT_APPLY" val="0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965_2*l_h_d*1_1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721*692"/>
  <p:tag name="KSO_WM_UNIT_TYPE" val="l_h_d"/>
  <p:tag name="KSO_WM_UNIT_INDEX" val="1_1_1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solid&quot;:{&quot;brightness&quot;:0,&quot;colorType&quot;:2,&quot;rgb&quot;:&quot;#ededed&quot;,&quot;transparency&quot;:0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674613288*ai_v1.4.2.240611_ONLINE*1725082485831_10.23_3a3d2e1674c1-slide-9"/>
  <p:tag name="KSO_WM_UNIT_LINE_FILL_TYPE" val="2"/>
  <p:tag name="KSO_WM_UNIT_USESOURCEFORMAT_APPLY" val="0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965_2*l_h_d*1_3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719*692"/>
  <p:tag name="KSO_WM_UNIT_TYPE" val="l_h_d"/>
  <p:tag name="KSO_WM_UNIT_INDEX" val="1_3_1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solid&quot;:{&quot;brightness&quot;:0,&quot;colorType&quot;:2,&quot;rgb&quot;:&quot;#ededed&quot;,&quot;transparency&quot;:0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1299266830*ai_v1.4.2.240611_ONLINE*1725082485831_10.23_3a3d2e1674c1-slide-9"/>
  <p:tag name="KSO_WM_UNIT_LINE_FILL_TYPE" val="2"/>
  <p:tag name="KSO_WM_UNIT_USESOURCEFORMAT_APPLY" val="0"/>
</p:tagLst>
</file>

<file path=ppt/tags/tag19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965_2*l_h_i*1_1_2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1965_2*l_h_i*1_1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01"/>
  <p:tag name="KSO_WM_UNIT_USESOURCEFORMAT_APPLY" val="0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65_2*l_h_f*1_1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项正文，文字是您思想的提炼，请尽量言简意赅的阐述您的观点，单击此处输入正文"/>
  <p:tag name="KSO_WM_UNIT_USESOURCEFORMAT_APPLY" val="0"/>
</p:tagLst>
</file>

<file path=ppt/tags/tag20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965_2*l_h_a*1_1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项标题"/>
  <p:tag name="KSO_WM_UNIT_USESOURCEFORMAT_APPLY" val="0"/>
</p:tagLst>
</file>

<file path=ppt/tags/tag20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65_2*l_h_i*1_2_2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1965_2*l_h_i*1_2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02"/>
  <p:tag name="KSO_WM_UNIT_USESOURCEFORMAT_APPLY" val="0"/>
</p:tagLst>
</file>

<file path=ppt/tags/tag20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965_2*l_h_f*1_2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项正文，文字是您思想的提炼，请尽量言简意赅的阐述您的观点，单击此处输入正文"/>
  <p:tag name="KSO_WM_UNIT_USESOURCEFORMAT_APPLY" val="0"/>
</p:tagLst>
</file>

<file path=ppt/tags/tag2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965_2*l_h_a*1_2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项标题"/>
  <p:tag name="KSO_WM_UNIT_USESOURCEFORMAT_APPLY" val="0"/>
</p:tagLst>
</file>

<file path=ppt/tags/tag20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965_2*l_h_i*1_3_2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1965_2*l_h_i*1_3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03"/>
  <p:tag name="KSO_WM_UNIT_USESOURCEFORMAT_APPLY" val="0"/>
</p:tagLst>
</file>

<file path=ppt/tags/tag20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965_2*l_h_f*1_3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项正文，文字是您思想的提炼，请尽量言简意赅的阐述您的观点，单击此处输入正文"/>
  <p:tag name="KSO_WM_UNIT_USESOURCEFORMAT_APPLY" val="0"/>
</p:tagLst>
</file>

<file path=ppt/tags/tag2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965_2*l_h_a*1_3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87.403076171875,&quot;width&quot;:677.245483398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项标题"/>
  <p:tag name="KSO_WM_UNIT_USESOURCEFORMAT_APPLY" val="0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diag"/>
  <p:tag name="KSO_WM_SLIDE_SIZE" val="674.81*387.403"/>
  <p:tag name="KSO_WM_SLIDE_POSITION" val="256*85.0084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TEMPLATE_INDEX" val="20230986"/>
  <p:tag name="KSO_WM_TEMPLATE_SUBCATEGORY" val="0"/>
  <p:tag name="KSO_WM_SLIDE_INDEX" val="1"/>
  <p:tag name="KSO_WM_TAG_VERSION" val="3.0"/>
  <p:tag name="KSO_WM_SLIDE_ID" val="custom20232481_1"/>
  <p:tag name="KSO_WM_SLIDE_ITEM_CNT" val="2"/>
</p:tagLst>
</file>

<file path=ppt/tags/tag21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1973_1*a*1"/>
  <p:tag name="KSO_WM_TEMPLATE_CATEGORY" val="diagram"/>
  <p:tag name="KSO_WM_TEMPLATE_INDEX" val="20231973"/>
  <p:tag name="KSO_WM_UNIT_LAYERLEVEL" val="1"/>
  <p:tag name="KSO_WM_TAG_VERSION" val="3.0"/>
  <p:tag name="KSO_WM_BEAUTIFY_FLAG" val="#wm#"/>
  <p:tag name="KSO_WM_UNIT_PRESET_TEXT" val="单击此处添加标题"/>
  <p:tag name="KSO_WM_UNIT_TEXT_FILL_FORE_SCHEMECOLOR_INDEX" val="5"/>
  <p:tag name="KSO_WM_UNIT_TEXT_FILL_TYPE" val="1"/>
  <p:tag name="KSO_WM_UNIT_USESOURCEFORMAT_APPLY" val="0"/>
</p:tagLst>
</file>

<file path=ppt/tags/tag21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973_2*l_h_i*1_1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UNIT_TEXT_FILL_FORE_SCHEMECOLOR_INDEX" val="14"/>
  <p:tag name="KSO_WM_UNIT_TEXT_FILL_TYPE" val="1"/>
  <p:tag name="KSO_WM_UNIT_USESOURCEFORMAT_APPLY" val="0"/>
</p:tagLst>
</file>

<file path=ppt/tags/tag21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73_2*l_h_f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2"/>
  <p:tag name="KSO_WM_UNIT_PRESET_TEXT" val="单击此处添加文本具体内容，简明扼要地阐述您的观点。根据需要可酌情增减文字，单击此处添加文本具体内容"/>
  <p:tag name="KSO_WM_UNIT_TEXT_FILL_FORE_SCHEMECOLOR_INDEX" val="1"/>
  <p:tag name="KSO_WM_UNIT_TEXT_FILL_TYPE" val="1"/>
  <p:tag name="KSO_WM_UNIT_USESOURCEFORMAT_APPLY" val="0"/>
</p:tagLst>
</file>

<file path=ppt/tags/tag21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73_2*l_h_i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1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73_2*l_h_a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0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1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73_2*l_h_i*1_2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UNIT_TEXT_FILL_FORE_SCHEMECOLOR_INDEX" val="14"/>
  <p:tag name="KSO_WM_UNIT_TEXT_FILL_TYPE" val="1"/>
  <p:tag name="KSO_WM_UNIT_USESOURCEFORMAT_APPLY" val="0"/>
</p:tagLst>
</file>

<file path=ppt/tags/tag21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73_2*l_h_f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单击此处添加文本具体内容"/>
  <p:tag name="KSO_WM_UNIT_TEXT_FILL_FORE_SCHEMECOLOR_INDEX" val="1"/>
  <p:tag name="KSO_WM_UNIT_TEXT_FILL_TYPE" val="1"/>
  <p:tag name="KSO_WM_UNIT_USESOURCEFORMAT_APPLY" val="0"/>
</p:tagLst>
</file>

<file path=ppt/tags/tag21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73_2*l_h_i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1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73_2*l_h_a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0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973_2*l_h_i*1_3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UNIT_TEXT_FILL_FORE_SCHEMECOLOR_INDEX" val="14"/>
  <p:tag name="KSO_WM_UNIT_TEXT_FILL_TYPE" val="1"/>
  <p:tag name="KSO_WM_UNIT_USESOURCEFORMAT_APPLY" val="0"/>
</p:tagLst>
</file>

<file path=ppt/tags/tag22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973_2*l_h_f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单击此处添加文本具体内容"/>
  <p:tag name="KSO_WM_UNIT_TEXT_FILL_FORE_SCHEMECOLOR_INDEX" val="1"/>
  <p:tag name="KSO_WM_UNIT_TEXT_FILL_TYPE" val="1"/>
  <p:tag name="KSO_WM_UNIT_USESOURCEFORMAT_APPLY" val="0"/>
</p:tagLst>
</file>

<file path=ppt/tags/tag22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973_2*l_h_i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2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973_2*l_h_i*1_1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22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1973_2*l_h_i*1_2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22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31973_2*l_h_i*1_3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22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973_2*l_h_a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width&quot;:850.349975585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0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27.xml><?xml version="1.0" encoding="utf-8"?>
<p:tagLst xmlns:p="http://schemas.openxmlformats.org/presentationml/2006/main">
  <p:tag name="KSO_WM_SLIDE_ID" val="diagram20231973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2"/>
  <p:tag name="KSO_WM_SLIDE_INDEX" val="1"/>
  <p:tag name="KSO_WM_SLIDE_SIZE" val="850.35*326.55"/>
  <p:tag name="KSO_WM_SLIDE_POSITION" val="54.85*131.9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0986"/>
  <p:tag name="KSO_WM_SLIDE_LAYOUT" val="a_l"/>
  <p:tag name="KSO_WM_SLIDE_LAYOUT_CNT" val="1_1"/>
  <p:tag name="KSO_WM_SPECIAL_SOURCE" val="bdnull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44_3*a*1"/>
  <p:tag name="KSO_WM_TEMPLATE_CATEGORY" val="diagram"/>
  <p:tag name="KSO_WM_TEMPLATE_INDEX" val="20233144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l1-1"/>
  <p:tag name="KSO_WM_UNIT_TYPE" val="a"/>
  <p:tag name="KSO_WM_UNIT_INDEX" val="1"/>
  <p:tag name="KSO_WM_UNIT_VALUE" val="29"/>
  <p:tag name="KSO_WM_UNIT_PRESET_TEXT" val="单击此处添加标题"/>
  <p:tag name="KSO_WM_UNIT_TEXT_FILL_FORE_SCHEMECOLOR_INDEX" val="5"/>
  <p:tag name="KSO_WM_UNIT_TEXT_FILL_TYPE" val="1"/>
  <p:tag name="KSO_WM_UNIT_USESOURCEFORMAT_APPLY" val="0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3*l_h_f*1_1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f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width&quot;:850.73291015625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VALUE" val="54"/>
  <p:tag name="KSO_WM_UNIT_PRESET_TEXT" val="单击此处添加文本具体内容，简明扼要地阐述您的观点。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UNIT_USESOURCEFORMAT_APPLY" val="0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3*l_h_a*1_1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8"/>
  <p:tag name="KSO_WM_UNIT_TYPE" val="l_h_a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width&quot;:850.73291015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3*l_h_f*1_2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f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width&quot;:850.73291015625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PRESET_TEXT" val="单击此处添加文本具体内容，简明扼要地阐述您的观点。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UNIT_USESOURCEFORMAT_APPLY" val="0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3*l_h_a*1_2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8"/>
  <p:tag name="KSO_WM_UNIT_TYPE" val="l_h_a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width&quot;:850.73291015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3*l_h_f*1_3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width&quot;:850.73291015625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PRESET_TEXT" val="单击此处添加文本具体内容，简明扼要地阐述您的观点。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UNIT_USESOURCEFORMAT_APPLY" val="0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3*l_h_a*1_3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8"/>
  <p:tag name="KSO_WM_UNIT_TYPE" val="l_h_a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width&quot;:850.73291015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3*l_h_f*1_4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f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width&quot;:850.73291015625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PRESET_TEXT" val="单击此处添加文本具体内容，简明扼要地阐述您的观点。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UNIT_USESOURCEFORMAT_APPLY" val="0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3*l_h_a*1_4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8"/>
  <p:tag name="KSO_WM_UNIT_TYPE" val="l_h_a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width&quot;:850.73291015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3*l_h_d*1_1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UNIT_VALUE" val="449*449"/>
  <p:tag name="KSO_WM_DIAGRAM_MAX_ITEMCNT" val="4"/>
  <p:tag name="KSO_WM_DIAGRAM_MIN_ITEMCNT" val="2"/>
  <p:tag name="KSO_WM_DIAGRAM_VIRTUALLY_FRAME" val="{&quot;height&quot;:388.25,&quot;width&quot;:850.73291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874629274*ai_v1.4.2.240611_ONLINE*1725082485831_10.23_3a3d2e1674c1-slide-12"/>
  <p:tag name="KSO_WM_UNIT_LINE_FILL_TYPE" val="2"/>
  <p:tag name="KSO_WM_UNIT_USESOURCEFORMAT_APPLY" val="0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3*l_h_d*1_2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UNIT_VALUE" val="449*449"/>
  <p:tag name="KSO_WM_DIAGRAM_MAX_ITEMCNT" val="4"/>
  <p:tag name="KSO_WM_DIAGRAM_MIN_ITEMCNT" val="2"/>
  <p:tag name="KSO_WM_DIAGRAM_VIRTUALLY_FRAME" val="{&quot;height&quot;:388.25,&quot;width&quot;:850.73291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1502942282*ai_v1.4.2.240611_ONLINE*1725082485831_10.23_3a3d2e1674c1-slide-12"/>
  <p:tag name="KSO_WM_UNIT_LINE_FILL_TYPE" val="2"/>
  <p:tag name="KSO_WM_UNIT_USESOURCEFORMAT_APPLY" val="0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3*l_h_d*1_3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UNIT_VALUE" val="449*449"/>
  <p:tag name="KSO_WM_DIAGRAM_MAX_ITEMCNT" val="4"/>
  <p:tag name="KSO_WM_DIAGRAM_MIN_ITEMCNT" val="2"/>
  <p:tag name="KSO_WM_DIAGRAM_VIRTUALLY_FRAME" val="{&quot;height&quot;:388.25,&quot;width&quot;:850.73291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179072775*ai_v1.4.2.240611_ONLINE*1725082485831_10.23_3a3d2e1674c1-slide-12"/>
  <p:tag name="KSO_WM_UNIT_LINE_FILL_TYPE" val="2"/>
  <p:tag name="KSO_WM_UNIT_USESOURCEFORMAT_APPLY" val="0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3*l_h_d*1_4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d"/>
  <p:tag name="KSO_WM_UNIT_INDEX" val="1_4_1"/>
  <p:tag name="KSO_WM_DIAGRAM_VERSION" val="3"/>
  <p:tag name="KSO_WM_DIAGRAM_COLOR_TRICK" val="1"/>
  <p:tag name="KSO_WM_DIAGRAM_COLOR_TEXT_CAN_REMOVE" val="n"/>
  <p:tag name="KSO_WM_UNIT_VALUE" val="449*449"/>
  <p:tag name="KSO_WM_DIAGRAM_MAX_ITEMCNT" val="4"/>
  <p:tag name="KSO_WM_DIAGRAM_MIN_ITEMCNT" val="2"/>
  <p:tag name="KSO_WM_DIAGRAM_VIRTUALLY_FRAME" val="{&quot;height&quot;:388.25,&quot;width&quot;:850.73291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1323260455*ai_v1.4.2.240611_ONLINE*1725082485831_10.23_3a3d2e1674c1-slide-12"/>
  <p:tag name="KSO_WM_UNIT_LINE_FILL_TYPE" val="2"/>
  <p:tag name="KSO_WM_UNIT_USESOURCEFORMAT_APPLY" val="0"/>
</p:tagLst>
</file>

<file path=ppt/tags/tag241.xml><?xml version="1.0" encoding="utf-8"?>
<p:tagLst xmlns:p="http://schemas.openxmlformats.org/presentationml/2006/main">
  <p:tag name="KSO_WM_SLIDE_ID" val="diagram20233144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20230986"/>
  <p:tag name="KSO_WM_SLIDE_TYPE" val="text"/>
  <p:tag name="KSO_WM_SLIDE_SUBTYPE" val="diag"/>
  <p:tag name="KSO_WM_SLIDE_SIZE" val="850.267*388.25"/>
  <p:tag name="KSO_WM_SLIDE_POSITION" val="54.75*107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2404_1*i*1"/>
  <p:tag name="KSO_WM_TEMPLATE_CATEGORY" val="custom"/>
  <p:tag name="KSO_WM_TEMPLATE_INDEX" val="20232404"/>
  <p:tag name="KSO_WM_UNIT_LAYERLEVEL" val="1"/>
  <p:tag name="KSO_WM_TAG_VERSION" val="3.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4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2404_1*i*2"/>
  <p:tag name="KSO_WM_TEMPLATE_CATEGORY" val="custom"/>
  <p:tag name="KSO_WM_TEMPLATE_INDEX" val="20232404"/>
  <p:tag name="KSO_WM_UNIT_LAYERLEVEL" val="1"/>
  <p:tag name="KSO_WM_TAG_VERSION" val="3.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44.xml><?xml version="1.0" encoding="utf-8"?>
<p:tagLst xmlns:p="http://schemas.openxmlformats.org/presentationml/2006/main">
  <p:tag name="KSO_WM_UNIT_VALUE" val="909*120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2404_1*d*1"/>
  <p:tag name="KSO_WM_TEMPLATE_CATEGORY" val="custom"/>
  <p:tag name="KSO_WM_TEMPLATE_INDEX" val="20232404"/>
  <p:tag name="KSO_WM_UNIT_LAYERLEVEL" val="1"/>
  <p:tag name="KSO_WM_TAG_VERSION" val="3.0"/>
  <p:tag name="KSO_WM_BEAUTIFY_FLAG" val="#wm#"/>
  <p:tag name="KSO_WM_UNIT_LINE_FORE_SCHEMECOLOR_INDEX" val="5"/>
  <p:tag name="KSO_WM_UNIT_LINE_FILL_TYPE" val="2"/>
  <p:tag name="KSO_WM_UNIT_USESOURCEFORMAT_APPLY" val="0"/>
  <p:tag name="MH_PIC_SOURCE_TYPE" val="generate_slide_ai*VCG41N92218064*ai_v1.4.2.240611_ONLINE*1725082485831_10.23_3a3d2e1674c1-slide-13"/>
</p:tagLst>
</file>

<file path=ppt/tags/tag24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0"/>
  <p:tag name="KSO_WM_TEMPLATE_INDEX" val="20232404"/>
  <p:tag name="KSO_WM_UNIT_ID" val="custom20232404_1*a*1"/>
  <p:tag name="KSO_WM_UNIT_PRESET_TEXT" val="单击此处添加标题"/>
</p:tagLst>
</file>

<file path=ppt/tags/tag246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267_2*l_h_a*1_1_1"/>
  <p:tag name="KSO_WM_TEMPLATE_CATEGORY" val="diagram"/>
  <p:tag name="KSO_WM_TEMPLATE_INDEX" val="2023126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3.37274169921875,&quot;width&quot;:413.14276123046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267_2*l_h_f*1_1_1"/>
  <p:tag name="KSO_WM_TEMPLATE_CATEGORY" val="diagram"/>
  <p:tag name="KSO_WM_TEMPLATE_INDEX" val="2023126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3.37274169921875,&quot;width&quot;:413.142761230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根据需要可酌情增减文字，单击此处添加内容"/>
  <p:tag name="KSO_WM_UNIT_TEXT_FILL_FORE_SCHEMECOLOR_INDEX" val="1"/>
  <p:tag name="KSO_WM_UNIT_TEXT_FILL_TYPE" val="1"/>
  <p:tag name="KSO_WM_UNIT_USESOURCEFORMAT_APPLY" val="0"/>
</p:tagLst>
</file>

<file path=ppt/tags/tag248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267_2*l_h_a*1_2_1"/>
  <p:tag name="KSO_WM_TEMPLATE_CATEGORY" val="diagram"/>
  <p:tag name="KSO_WM_TEMPLATE_INDEX" val="2023126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3.37274169921875,&quot;width&quot;:413.14276123046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4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267_2*l_h_f*1_2_1"/>
  <p:tag name="KSO_WM_TEMPLATE_CATEGORY" val="diagram"/>
  <p:tag name="KSO_WM_TEMPLATE_INDEX" val="2023126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3.37274169921875,&quot;width&quot;:413.142761230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根据需要可酌情增减文字，单击此处添加内容"/>
  <p:tag name="KSO_WM_UNIT_TEXT_FILL_FORE_SCHEMECOLOR_INDEX" val="1"/>
  <p:tag name="KSO_WM_UNIT_TEXT_FILL_TYPE" val="1"/>
  <p:tag name="KSO_WM_UNIT_USESOURCEFORMAT_APPLY" val="0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267_2*l_h_a*1_3_1"/>
  <p:tag name="KSO_WM_TEMPLATE_CATEGORY" val="diagram"/>
  <p:tag name="KSO_WM_TEMPLATE_INDEX" val="2023126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3.37274169921875,&quot;width&quot;:413.14276123046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5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267_2*l_h_f*1_3_1"/>
  <p:tag name="KSO_WM_TEMPLATE_CATEGORY" val="diagram"/>
  <p:tag name="KSO_WM_TEMPLATE_INDEX" val="2023126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3.37274169921875,&quot;width&quot;:413.142761230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根据需要可酌情增减文字，单击此处添加内容"/>
  <p:tag name="KSO_WM_UNIT_TEXT_FILL_FORE_SCHEMECOLOR_INDEX" val="1"/>
  <p:tag name="KSO_WM_UNIT_TEXT_FILL_TYPE" val="1"/>
  <p:tag name="KSO_WM_UNIT_USESOURCEFORMAT_APPLY" val="0"/>
</p:tagLst>
</file>

<file path=ppt/tags/tag252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LAYOUT" val="a_d_l"/>
  <p:tag name="KSO_WM_SLIDE_LAYOUT_CNT" val="1_1_1"/>
  <p:tag name="KSO_WM_SPECIAL_SOURCE" val="bdnull"/>
  <p:tag name="KSO_WM_SLIDE_TYPE" val="text"/>
  <p:tag name="KSO_WM_SLIDE_SIZE" val="411.611*333.516"/>
  <p:tag name="KSO_WM_SLIDE_POSITION" val="491.108*160.132"/>
  <p:tag name="KSO_WM_SLIDE_SUBTYPE" val="picTxt"/>
  <p:tag name="KSO_WM_DIAGRAM_GROUP_CODE" val="l1-1"/>
  <p:tag name="KSO_WM_SLIDE_DIAGTYPE" val="l"/>
  <p:tag name="KSO_WM_SLIDE_LAYOUT_NAME" val="仅标题"/>
  <p:tag name="KSO_WM_TEMPLATE_INDEX" val="20230986"/>
  <p:tag name="KSO_WM_TEMPLATE_SUBCATEGORY" val="0"/>
  <p:tag name="KSO_WM_SLIDE_INDEX" val="1"/>
  <p:tag name="KSO_WM_TAG_VERSION" val="3.0"/>
  <p:tag name="KSO_WM_SLIDE_ID" val="custom20232404_1"/>
  <p:tag name="KSO_WM_SLIDE_ITEM_CNT" val="3"/>
</p:tagLst>
</file>

<file path=ppt/tags/tag2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128_1*a*1"/>
  <p:tag name="KSO_WM_TEMPLATE_CATEGORY" val="diagram"/>
  <p:tag name="KSO_WM_TEMPLATE_INDEX" val="20233128"/>
  <p:tag name="KSO_WM_UNIT_LAYERLEVEL" val="1"/>
  <p:tag name="KSO_WM_TAG_VERSION" val="3.0"/>
  <p:tag name="KSO_WM_BEAUTIFY_FLAG" val="#wm#"/>
  <p:tag name="KSO_WM_UNIT_PRESET_TEXT" val="单击此处添加标题"/>
  <p:tag name="KSO_WM_UNIT_TEXT_FILL_FORE_SCHEMECOLOR_INDEX" val="5"/>
  <p:tag name="KSO_WM_UNIT_TEXT_FILL_TYPE" val="1"/>
  <p:tag name="KSO_WM_UNIT_USESOURCEFORMAT_APPLY" val="0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9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d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VALUE" val="995*484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1486122216*ai_v1.4.2.240611_ONLINE*1725082485831_10.23_3a3d2e1674c1-slide-14"/>
  <p:tag name="KSO_WM_UNIT_LINE_FILL_TYPE" val="2"/>
  <p:tag name="KSO_WM_UNIT_USESOURCEFORMAT_APPLY" val="0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9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d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VALUE" val="995*484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21c36fda9a9*ai_v1.4.2.240611_ONLINE*1725082485831_10.23_3a3d2e1674c1-slide-14"/>
  <p:tag name="KSO_WM_UNIT_LINE_FILL_TYPE" val="2"/>
  <p:tag name="KSO_WM_UNIT_USESOURCEFORMAT_APPLY" val="0"/>
</p:tagLst>
</file>

<file path=ppt/tags/tag25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28_2*l_h_f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您的项正文，文字是您思想的提炼，请尽量言简意赅的阐述观点。单击此处输入正文，文字是您思想的提炼"/>
  <p:tag name="KSO_WM_UNIT_USESOURCEFORMAT_APPLY" val="0"/>
</p:tagLst>
</file>

<file path=ppt/tags/tag25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128_2*l_h_a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1_2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26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128_2*l_h_f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您的项正文，文字是您思想的提炼，请尽量言简意赅的阐述观点。单击此处输入正文，文字是您思想的提炼"/>
  <p:tag name="KSO_WM_UNIT_USESOURCEFORMAT_APPLY" val="0"/>
</p:tagLst>
</file>

<file path=ppt/tags/tag26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128_2*l_h_a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2_2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3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9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d*1_3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VALUE" val="995*484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486376982*ai_v1.4.2.240611_ONLINE*1725082485831_10.23_3a3d2e1674c1-slide-14"/>
  <p:tag name="KSO_WM_UNIT_LINE_FILL_TYPE" val="2"/>
  <p:tag name="KSO_WM_UNIT_USESOURCEFORMAT_APPLY" val="0"/>
</p:tagLst>
</file>

<file path=ppt/tags/tag26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128_2*l_h_f*1_3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您的项正文，文字是您思想的提炼，请尽量言简意赅的阐述观点。单击此处输入正文，文字是您思想的提炼"/>
  <p:tag name="KSO_WM_UNIT_USESOURCEFORMAT_APPLY" val="0"/>
</p:tagLst>
</file>

<file path=ppt/tags/tag2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128_2*l_h_a*1_3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3_2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269.xml><?xml version="1.0" encoding="utf-8"?>
<p:tagLst xmlns:p="http://schemas.openxmlformats.org/presentationml/2006/main">
  <p:tag name="KSO_WM_SLIDE_ID" val="diagram20233128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0986"/>
  <p:tag name="KSO_WM_SLIDE_TYPE" val="text"/>
  <p:tag name="KSO_WM_SLIDE_SUBTYPE" val="diag"/>
  <p:tag name="KSO_WM_SLIDE_SIZE" val="850.4*282.359"/>
  <p:tag name="KSO_WM_SLIDE_POSITION" val="54.8*150.99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i"/>
  <p:tag name="KSO_WM_UNIT_INDEX" val="2"/>
  <p:tag name="KSO_WM_UNIT_ID" val="custom20233314_1*i*2"/>
  <p:tag name="KSO_WM_TEMPLATE_CATEGORY" val="custom"/>
  <p:tag name="KSO_WM_TEMPLATE_INDEX" val="20233314"/>
  <p:tag name="KSO_WM_UNIT_LAYERLEVEL" val="1"/>
  <p:tag name="KSO_WM_TAG_VERSION" val="3.0"/>
  <p:tag name="KSO_WM_BEAUTIFY_FLAG" val="#wm#"/>
</p:tagLst>
</file>

<file path=ppt/tags/tag271.xml><?xml version="1.0" encoding="utf-8"?>
<p:tagLst xmlns:p="http://schemas.openxmlformats.org/presentationml/2006/main">
  <p:tag name="KSO_WM_UNIT_LINE_FORE_SCHEMECOLOR_INDEX" val="5"/>
  <p:tag name="KSO_WM_UNIT_LINE_FILL_TYPE" val="2"/>
  <p:tag name="KSO_WM_UNIT_USESOURCEFORMAT_APPLY" val="0"/>
  <p:tag name="KSO_WM_UNIT_VALUE" val="1202*143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d"/>
  <p:tag name="KSO_WM_UNIT_INDEX" val="1"/>
  <p:tag name="KSO_WM_UNIT_ID" val="custom20233314_1*d*1"/>
  <p:tag name="KSO_WM_TEMPLATE_CATEGORY" val="custom"/>
  <p:tag name="KSO_WM_TEMPLATE_INDEX" val="20233314"/>
  <p:tag name="KSO_WM_UNIT_LAYERLEVEL" val="1"/>
  <p:tag name="KSO_WM_TAG_VERSION" val="3.0"/>
  <p:tag name="KSO_WM_BEAUTIFY_FLAG" val="#wm#"/>
  <p:tag name="MH_PIC_SOURCE_TYPE" val="generate_slide_ai*VCG41N177599755*ai_v1.4.2.240611_ONLINE*c5597202508c5b6e01e8c9f89712cbdf-slide-1"/>
</p:tagLst>
</file>

<file path=ppt/tags/tag272.xml><?xml version="1.0" encoding="utf-8"?>
<p:tagLst xmlns:p="http://schemas.openxmlformats.org/presentationml/2006/main"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i"/>
  <p:tag name="KSO_WM_UNIT_INDEX" val="1"/>
  <p:tag name="KSO_WM_UNIT_ID" val="custom20233314_1*i*1"/>
  <p:tag name="KSO_WM_TEMPLATE_CATEGORY" val="custom"/>
  <p:tag name="KSO_WM_TEMPLATE_INDEX" val="20233314"/>
  <p:tag name="KSO_WM_UNIT_LAYERLEVEL" val="1"/>
  <p:tag name="KSO_WM_TAG_VERSION" val="3.0"/>
  <p:tag name="KSO_WM_BEAUTIFY_FLAG" val="#wm#"/>
</p:tagLst>
</file>

<file path=ppt/tags/tag273.xml><?xml version="1.0" encoding="utf-8"?>
<p:tagLst xmlns:p="http://schemas.openxmlformats.org/presentationml/2006/main">
  <p:tag name="KSO_WM_UNIT_TEXT_FILL_FORE_SCHEMECOLOR_INDEX" val="13"/>
  <p:tag name="KSO_WM_UNIT_TEXT_FILL_TYPE" val="1"/>
  <p:tag name="KSO_WM_UNIT_USESOURCEFORMAT_APPLY" val="0"/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a"/>
  <p:tag name="KSO_WM_UNIT_INDEX" val="1"/>
  <p:tag name="KSO_WM_UNIT_ID" val="custom20233314_1*a*1"/>
  <p:tag name="KSO_WM_TEMPLATE_CATEGORY" val="custom"/>
  <p:tag name="KSO_WM_TEMPLATE_INDEX" val="20233314"/>
  <p:tag name="KSO_WM_UNIT_LAYERLEVEL" val="1"/>
  <p:tag name="KSO_WM_TAG_VERSION" val="3.0"/>
  <p:tag name="KSO_WM_BEAUTIFY_FLAG" val="#wm#"/>
  <p:tag name="KSO_WM_UNIT_PRESET_TEXT" val="单击此处添加标题"/>
</p:tagLst>
</file>

<file path=ppt/tags/tag2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31016_4*m_h_i*1_2_1"/>
  <p:tag name="KSO_WM_TEMPLATE_CATEGORY" val="diagram"/>
  <p:tag name="KSO_WM_TEMPLATE_INDEX" val="2023101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0.8999938964844,&quot;width&quot;:542.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9000000357627869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0"/>
</p:tagLst>
</file>

<file path=ppt/tags/tag2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231016_4*m_h_i*1_1_1"/>
  <p:tag name="KSO_WM_TEMPLATE_CATEGORY" val="diagram"/>
  <p:tag name="KSO_WM_TEMPLATE_INDEX" val="2023101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0.8999938964844,&quot;width&quot;:542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4000000059604645,&quot;colorType&quot;:1,&quot;foreColorIndex&quot;:5,&quot;pos&quot;:0.15000000596046448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UNIT_USESOURCEFORMAT_APPLY" val="0"/>
</p:tagLst>
</file>

<file path=ppt/tags/tag276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31016_4*m_h_a*1_1_1"/>
  <p:tag name="KSO_WM_TEMPLATE_CATEGORY" val="diagram"/>
  <p:tag name="KSO_WM_TEMPLATE_INDEX" val="2023101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0.8999938964844,&quot;width&quot;:542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277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31016_4*m_h_f*1_1_1"/>
  <p:tag name="KSO_WM_TEMPLATE_CATEGORY" val="diagram"/>
  <p:tag name="KSO_WM_TEMPLATE_INDEX" val="2023101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80"/>
  <p:tag name="KSO_WM_DIAGRAM_MAX_ITEMCNT" val="6"/>
  <p:tag name="KSO_WM_DIAGRAM_MIN_ITEMCNT" val="2"/>
  <p:tag name="KSO_WM_DIAGRAM_VIRTUALLY_FRAME" val="{&quot;height&quot;:390.8999938964844,&quot;width&quot;:542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"/>
  <p:tag name="KSO_WM_UNIT_TEXT_FILL_FORE_SCHEMECOLOR_INDEX" val="1"/>
  <p:tag name="KSO_WM_UNIT_TEXT_FILL_TYPE" val="1"/>
  <p:tag name="KSO_WM_UNIT_USESOURCEFORMAT_APPLY" val="0"/>
</p:tagLst>
</file>

<file path=ppt/tags/tag27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2"/>
  <p:tag name="KSO_WM_UNIT_ID" val="diagram20231016_4*m_h_i*1_2_2"/>
  <p:tag name="KSO_WM_TEMPLATE_CATEGORY" val="diagram"/>
  <p:tag name="KSO_WM_TEMPLATE_INDEX" val="2023101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0.8999938964844,&quot;width&quot;:542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4000000059604645,&quot;colorType&quot;:1,&quot;foreColorIndex&quot;:5,&quot;pos&quot;:0.15000000596046448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UNIT_USESOURCEFORMAT_APPLY" val="0"/>
</p:tagLst>
</file>

<file path=ppt/tags/tag279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31016_4*m_h_a*1_2_1"/>
  <p:tag name="KSO_WM_TEMPLATE_CATEGORY" val="diagram"/>
  <p:tag name="KSO_WM_TEMPLATE_INDEX" val="2023101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0.8999938964844,&quot;width&quot;:542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31016_4*m_h_f*1_2_1"/>
  <p:tag name="KSO_WM_TEMPLATE_CATEGORY" val="diagram"/>
  <p:tag name="KSO_WM_TEMPLATE_INDEX" val="2023101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0.8999938964844,&quot;width&quot;:542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"/>
  <p:tag name="KSO_WM_UNIT_TEXT_FILL_FORE_SCHEMECOLOR_INDEX" val="1"/>
  <p:tag name="KSO_WM_UNIT_TEXT_FILL_TYPE" val="1"/>
  <p:tag name="KSO_WM_UNIT_USESOURCEFORMAT_APPLY" val="0"/>
</p:tagLst>
</file>

<file path=ppt/tags/tag2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3_2"/>
  <p:tag name="KSO_WM_UNIT_ID" val="diagram20231016_4*m_h_i*1_3_2"/>
  <p:tag name="KSO_WM_TEMPLATE_CATEGORY" val="diagram"/>
  <p:tag name="KSO_WM_TEMPLATE_INDEX" val="2023101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0.8999938964844,&quot;width&quot;:542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4000000059604645,&quot;colorType&quot;:1,&quot;foreColorIndex&quot;:5,&quot;pos&quot;:0.15000000596046448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UNIT_USESOURCEFORMAT_APPLY" val="0"/>
</p:tagLst>
</file>

<file path=ppt/tags/tag282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31016_4*m_h_a*1_3_1"/>
  <p:tag name="KSO_WM_TEMPLATE_CATEGORY" val="diagram"/>
  <p:tag name="KSO_WM_TEMPLATE_INDEX" val="2023101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0.8999938964844,&quot;width&quot;:542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283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31016_4*m_h_f*1_3_1"/>
  <p:tag name="KSO_WM_TEMPLATE_CATEGORY" val="diagram"/>
  <p:tag name="KSO_WM_TEMPLATE_INDEX" val="2023101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0.8999938964844,&quot;width&quot;:542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"/>
  <p:tag name="KSO_WM_UNIT_TEXT_FILL_FORE_SCHEMECOLOR_INDEX" val="1"/>
  <p:tag name="KSO_WM_UNIT_TEXT_FILL_TYPE" val="1"/>
  <p:tag name="KSO_WM_UNIT_USESOURCEFORMAT_APPLY" val="0"/>
</p:tagLst>
</file>

<file path=ppt/tags/tag2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4_2"/>
  <p:tag name="KSO_WM_UNIT_ID" val="diagram20231016_4*m_h_i*1_4_2"/>
  <p:tag name="KSO_WM_TEMPLATE_CATEGORY" val="diagram"/>
  <p:tag name="KSO_WM_TEMPLATE_INDEX" val="2023101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0.8999938964844,&quot;width&quot;:542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4000000059604645,&quot;colorType&quot;:1,&quot;foreColorIndex&quot;:5,&quot;pos&quot;:0.15000000596046448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UNIT_USESOURCEFORMAT_APPLY" val="0"/>
</p:tagLst>
</file>

<file path=ppt/tags/tag285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231016_4*m_h_a*1_4_1"/>
  <p:tag name="KSO_WM_TEMPLATE_CATEGORY" val="diagram"/>
  <p:tag name="KSO_WM_TEMPLATE_INDEX" val="2023101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0.8999938964844,&quot;width&quot;:542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286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231016_4*m_h_f*1_4_1"/>
  <p:tag name="KSO_WM_TEMPLATE_CATEGORY" val="diagram"/>
  <p:tag name="KSO_WM_TEMPLATE_INDEX" val="2023101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0.8999938964844,&quot;width&quot;:542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"/>
  <p:tag name="KSO_WM_UNIT_TEXT_FILL_FORE_SCHEMECOLOR_INDEX" val="1"/>
  <p:tag name="KSO_WM_UNIT_TEXT_FILL_TYPE" val="1"/>
  <p:tag name="KSO_WM_UNIT_USESOURCEFORMAT_APPLY" val="0"/>
</p:tagLst>
</file>

<file path=ppt/tags/tag2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5_2"/>
  <p:tag name="KSO_WM_UNIT_ID" val="diagram20231016_4*m_h_i*1_5_2"/>
  <p:tag name="KSO_WM_TEMPLATE_CATEGORY" val="diagram"/>
  <p:tag name="KSO_WM_TEMPLATE_INDEX" val="2023101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0.8999938964844,&quot;width&quot;:542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4000000059604645,&quot;colorType&quot;:1,&quot;foreColorIndex&quot;:5,&quot;pos&quot;:0.15000000596046448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UNIT_USESOURCEFORMAT_APPLY" val="0"/>
</p:tagLst>
</file>

<file path=ppt/tags/tag288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5_1"/>
  <p:tag name="KSO_WM_UNIT_ID" val="diagram20231016_4*m_h_a*1_5_1"/>
  <p:tag name="KSO_WM_TEMPLATE_CATEGORY" val="diagram"/>
  <p:tag name="KSO_WM_TEMPLATE_INDEX" val="2023101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0.8999938964844,&quot;width&quot;:542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289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5_1"/>
  <p:tag name="KSO_WM_UNIT_ID" val="diagram20231016_4*m_h_f*1_5_1"/>
  <p:tag name="KSO_WM_TEMPLATE_CATEGORY" val="diagram"/>
  <p:tag name="KSO_WM_TEMPLATE_INDEX" val="2023101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0.8999938964844,&quot;width&quot;:542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"/>
  <p:tag name="KSO_WM_UNIT_TEXT_FILL_FORE_SCHEMECOLOR_INDEX" val="1"/>
  <p:tag name="KSO_WM_UNIT_TEXT_FILL_TYPE" val="1"/>
  <p:tag name="KSO_WM_UNIT_USESOURCEFORMAT_APPLY" val="0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31016_4*m_h_i*1_3_1"/>
  <p:tag name="KSO_WM_TEMPLATE_CATEGORY" val="diagram"/>
  <p:tag name="KSO_WM_TEMPLATE_INDEX" val="2023101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0.8999938964844,&quot;width&quot;:542.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9000000357627869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0"/>
</p:tagLst>
</file>

<file path=ppt/tags/tag2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231016_4*m_h_i*1_4_1"/>
  <p:tag name="KSO_WM_TEMPLATE_CATEGORY" val="diagram"/>
  <p:tag name="KSO_WM_TEMPLATE_INDEX" val="2023101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0.8999938964844,&quot;width&quot;:542.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9000000357627869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0"/>
</p:tagLst>
</file>

<file path=ppt/tags/tag2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20231016_4*m_h_i*1_5_1"/>
  <p:tag name="KSO_WM_TEMPLATE_CATEGORY" val="diagram"/>
  <p:tag name="KSO_WM_TEMPLATE_INDEX" val="2023101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0.8999938964844,&quot;width&quot;:542.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9000000357627869,&quot;transparency&quot;:0},{&quot;brightness&quot;:0.4000000059604645,&quot;colorType&quot;:1,&quot;foreColorIndex&quot;:5,&quot;pos&quot;: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0"/>
</p:tagLst>
</file>

<file path=ppt/tags/tag293.xml><?xml version="1.0" encoding="utf-8"?>
<p:tagLst xmlns:p="http://schemas.openxmlformats.org/presentationml/2006/main">
  <p:tag name="KSO_WM_SPECIAL_SOURCE" val="bdnull"/>
  <p:tag name="KSO_WM_SLIDE_ID" val="custom20233314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3"/>
  <p:tag name="KSO_WM_SLIDE_INDEX" val="1"/>
  <p:tag name="KSO_WM_SLIDE_SIZE" val="514.8*302.9"/>
  <p:tag name="KSO_WM_SLIDE_POSITION" val="37.85*172.6"/>
  <p:tag name="KSO_WM_DIAGRAM_GROUP_CODE" val="m1-1"/>
  <p:tag name="KSO_WM_SLIDE_DIAGTYPE" val="m"/>
  <p:tag name="KSO_WM_TAG_VERSION" val="3.0"/>
  <p:tag name="KSO_WM_BEAUTIFY_FLAG" val="#wm#"/>
  <p:tag name="KSO_WM_TEMPLATE_CATEGORY" val="custom"/>
  <p:tag name="KSO_WM_TEMPLATE_INDEX" val="20230986"/>
  <p:tag name="KSO_WM_SLIDE_LAYOUT" val="a_d_m"/>
  <p:tag name="KSO_WM_SLIDE_LAYOUT_CNT" val="1_1_1"/>
</p:tagLst>
</file>

<file path=ppt/tags/tag2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128_1*a*1"/>
  <p:tag name="KSO_WM_TEMPLATE_CATEGORY" val="diagram"/>
  <p:tag name="KSO_WM_TEMPLATE_INDEX" val="20233128"/>
  <p:tag name="KSO_WM_UNIT_LAYERLEVEL" val="1"/>
  <p:tag name="KSO_WM_TAG_VERSION" val="3.0"/>
  <p:tag name="KSO_WM_BEAUTIFY_FLAG" val="#wm#"/>
  <p:tag name="KSO_WM_UNIT_PRESET_TEXT" val="单击此处添加标题"/>
  <p:tag name="KSO_WM_UNIT_TEXT_FILL_FORE_SCHEMECOLOR_INDEX" val="5"/>
  <p:tag name="KSO_WM_UNIT_TEXT_FILL_TYPE" val="1"/>
  <p:tag name="KSO_WM_UNIT_USESOURCEFORMAT_APPLY" val="0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3*l_h_i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7.4,&quot;left&quot;:54.799948422889976,&quot;top&quot;:99.05,&quot;width&quot;:850.4000244140625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9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3*l_h_d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VALUE" val="501*727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7.4,&quot;left&quot;:54.799948422889976,&quot;top&quot;:99.05,&quot;width&quot;:850.40002441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1162850132*ai_v1.4.2.240611_ONLINE*c5597202508c5b6e01e8c9f89712cbdf-slide-2"/>
  <p:tag name="KSO_WM_UNIT_LINE_FILL_TYPE" val="2"/>
  <p:tag name="KSO_WM_UNIT_USESOURCEFORMAT_APPLY" val="0"/>
</p:tagLst>
</file>

<file path=ppt/tags/tag29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28_3*l_h_f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7.4,&quot;left&quot;:54.799948422889976,&quot;top&quot;:99.0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您的项正文，文字是您思想的提炼，请尽量言简意赅的阐述观点"/>
  <p:tag name="KSO_WM_UNIT_USESOURCEFORMAT_APPLY" val="0"/>
</p:tagLst>
</file>

<file path=ppt/tags/tag2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128_3*l_h_a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7.4,&quot;left&quot;:54.799948422889976,&quot;top&quot;:99.0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3*l_h_i*1_1_2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7.4,&quot;left&quot;:54.799948422889976,&quot;top&quot;:99.05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3*l_h_i*1_3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7.4,&quot;left&quot;:54.799948422889976,&quot;top&quot;:99.05,&quot;width&quot;:850.4000244140625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9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3*l_h_d*1_3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VALUE" val="501*727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7.4,&quot;left&quot;:54.799948422889976,&quot;top&quot;:99.05,&quot;width&quot;:850.40002441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186878497*ai_v1.4.2.240611_ONLINE*c5597202508c5b6e01e8c9f89712cbdf-slide-2"/>
  <p:tag name="KSO_WM_UNIT_LINE_FILL_TYPE" val="2"/>
  <p:tag name="KSO_WM_UNIT_USESOURCEFORMAT_APPLY" val="0"/>
</p:tagLst>
</file>

<file path=ppt/tags/tag30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128_3*l_h_f*1_3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7.4,&quot;left&quot;:54.799948422889976,&quot;top&quot;:99.0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您的项正文，文字是您思想的提炼，请尽量言简意赅的阐述观点"/>
  <p:tag name="KSO_WM_UNIT_USESOURCEFORMAT_APPLY" val="0"/>
</p:tagLst>
</file>

<file path=ppt/tags/tag30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128_3*l_h_a*1_3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7.4,&quot;left&quot;:54.799948422889976,&quot;top&quot;:99.0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3*l_h_i*1_3_2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7.4,&quot;left&quot;:54.799948422889976,&quot;top&quot;:99.05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3*l_h_i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7.4,&quot;left&quot;:54.799948422889976,&quot;top&quot;:99.05,&quot;width&quot;:850.4000244140625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9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30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128_3*l_h_f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7.4,&quot;left&quot;:54.799948422889976,&quot;top&quot;:99.0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您的项正文，文字是您思想的提炼，请尽量言简意赅的阐述观点"/>
  <p:tag name="KSO_WM_UNIT_USESOURCEFORMAT_APPLY" val="0"/>
</p:tagLst>
</file>

<file path=ppt/tags/tag30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128_3*l_h_a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7.4,&quot;left&quot;:54.799948422889976,&quot;top&quot;:99.0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3*l_h_i*1_2_2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7.4,&quot;left&quot;:54.799948422889976,&quot;top&quot;:99.05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3*l_h_i*1_4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7.4,&quot;left&quot;:54.799948422889976,&quot;top&quot;:99.05,&quot;width&quot;:850.4000244140625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9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3*l_h_d*1_4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VALUE" val="501*727"/>
  <p:tag name="KSO_WM_DIAGRAM_GROUP_CODE" val="l1-1"/>
  <p:tag name="KSO_WM_UNIT_TYPE" val="l_h_d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7.4,&quot;left&quot;:54.799948422889976,&quot;top&quot;:99.05,&quot;width&quot;:850.40002441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177353179*ai_v1.4.2.240611_ONLINE*c5597202508c5b6e01e8c9f89712cbdf-slide-2"/>
  <p:tag name="KSO_WM_UNIT_LINE_FILL_TYPE" val="2"/>
  <p:tag name="KSO_WM_UNIT_USESOURCEFORMAT_APPLY" val="0"/>
</p:tagLst>
</file>

<file path=ppt/tags/tag31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3128_3*l_h_f*1_4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7.4,&quot;left&quot;:54.799948422889976,&quot;top&quot;:99.0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您的项正文，文字是您思想的提炼，请尽量言简意赅的阐述观点"/>
  <p:tag name="KSO_WM_UNIT_USESOURCEFORMAT_APPLY" val="0"/>
</p:tagLst>
</file>

<file path=ppt/tags/tag3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3128_3*l_h_a*1_4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7.4,&quot;left&quot;:54.799948422889976,&quot;top&quot;:99.0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3*l_h_i*1_4_2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7.4,&quot;left&quot;:54.799948422889976,&quot;top&quot;:99.05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3*l_h_d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7.4,&quot;left&quot;:54.799948422889976,&quot;top&quot;:99.05,&quot;width&quot;:850.40002441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VALUE" val="501*727"/>
  <p:tag name="KSO_WM_UNIT_LINE_FORE_SCHEMECOLOR_INDEX" val="13"/>
  <p:tag name="MH_PIC_SOURCE_TYPE" val="generate_slide_ai*VCG41N1311448683*ai_v1.4.2.240611_ONLINE*c5597202508c5b6e01e8c9f89712cbdf-slide-2"/>
  <p:tag name="KSO_WM_UNIT_LINE_FILL_TYPE" val="2"/>
  <p:tag name="KSO_WM_UNIT_USESOURCEFORMAT_APPLY" val="0"/>
</p:tagLst>
</file>

<file path=ppt/tags/tag315.xml><?xml version="1.0" encoding="utf-8"?>
<p:tagLst xmlns:p="http://schemas.openxmlformats.org/presentationml/2006/main">
  <p:tag name="KSO_WM_SLIDE_ID" val="diagram20233128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0986"/>
  <p:tag name="KSO_WM_SLIDE_TYPE" val="text"/>
  <p:tag name="KSO_WM_SLIDE_SUBTYPE" val="diag"/>
  <p:tag name="KSO_WM_SLIDE_SIZE" val="850.4*282.359"/>
  <p:tag name="KSO_WM_SLIDE_POSITION" val="54.8*150.99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316.xml><?xml version="1.0" encoding="utf-8"?>
<p:tagLst xmlns:p="http://schemas.openxmlformats.org/presentationml/2006/main">
  <p:tag name="KSO_WM_UNIT_VALUE" val="952*33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2484_1*d*1"/>
  <p:tag name="KSO_WM_TEMPLATE_CATEGORY" val="custom"/>
  <p:tag name="KSO_WM_TEMPLATE_INDEX" val="20232484"/>
  <p:tag name="KSO_WM_UNIT_LAYERLEVEL" val="1"/>
  <p:tag name="KSO_WM_TAG_VERSION" val="3.0"/>
  <p:tag name="KSO_WM_BEAUTIFY_FLAG" val="#wm#"/>
  <p:tag name="KSO_WM_DIAGRAM_GROUP_CODE" val="l1-1"/>
  <p:tag name="KSO_WM_UNIT_LINE_FORE_SCHEMECOLOR_INDEX" val="1"/>
  <p:tag name="KSO_WM_UNIT_LINE_FILL_TYPE" val="2"/>
  <p:tag name="KSO_WM_UNIT_USESOURCEFORMAT_APPLY" val="0"/>
  <p:tag name="MH_PIC_SOURCE_TYPE" val="generate_slide_ai*VCG41N499857280*ai_v1.4.2.240611_ONLINE*1724316606216_8.53_5d72427436a4-slide-4"/>
</p:tagLst>
</file>

<file path=ppt/tags/tag3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2484_1*i*1"/>
  <p:tag name="KSO_WM_TEMPLATE_CATEGORY" val="custom"/>
  <p:tag name="KSO_WM_TEMPLATE_INDEX" val="20232484"/>
  <p:tag name="KSO_WM_UNIT_LAYERLEVEL" val="1"/>
  <p:tag name="KSO_WM_TAG_VERSION" val="3.0"/>
  <p:tag name="KSO_WM_UNIT_FILL_FORE_SCHEMECOLOR_INDEX" val="2"/>
  <p:tag name="KSO_WM_UNIT_FILL_TYPE" val="1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3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2484_1*a*1"/>
  <p:tag name="KSO_WM_TEMPLATE_CATEGORY" val="custom"/>
  <p:tag name="KSO_WM_TEMPLATE_INDEX" val="20232484"/>
  <p:tag name="KSO_WM_UNIT_LAYERLEVEL" val="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DIAGRAM_GROUP_CODE" val="l1-1"/>
  <p:tag name="KSO_WM_UNIT_USESOURCEFORMAT_APPLY" val="0"/>
  <p:tag name="KSO_WM_UNIT_PRESET_TEXT" val="单击此处添加标题"/>
</p:tagLst>
</file>

<file path=ppt/tags/tag31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76_3*l_h_f*1_1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你的项正文，请尽量言简意赅的阐述观点，单击此处输入你的项正文。"/>
  <p:tag name="KSO_WM_UNIT_USESOURCEFORMAT_APPLY" val="0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76_3*l_h_a*1_1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32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2476_3*l_h_f*1_3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你的项正文，请尽量言简意赅的阐述观点，单击此处输入你的项正文。"/>
  <p:tag name="KSO_WM_UNIT_USESOURCEFORMAT_APPLY" val="0"/>
</p:tagLst>
</file>

<file path=ppt/tags/tag32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2476_3*l_h_a*1_3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32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76_3*l_h_f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你的项正文，请尽量言简意赅的阐述观点，单击此处输入你的项正文。"/>
  <p:tag name="KSO_WM_UNIT_USESOURCEFORMAT_APPLY" val="0"/>
</p:tagLst>
</file>

<file path=ppt/tags/tag32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76_3*l_h_a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325.xml><?xml version="1.0" encoding="utf-8"?>
<p:tagLst xmlns:p="http://schemas.openxmlformats.org/presentationml/2006/main">
  <p:tag name="KSO_WM_SLIDE_ID" val="custom20232484_1"/>
  <p:tag name="KSO_WM_TEMPLATE_SUBCATEGORY" val="0"/>
  <p:tag name="KSO_WM_TEMPLATE_MASTER_TYPE" val="0"/>
  <p:tag name="KSO_WM_TEMPLATE_COLOR_TYPE" val="0"/>
  <p:tag name="KSO_WM_SLIDE_ITEM_CNT" val="1"/>
  <p:tag name="KSO_WM_SLIDE_INDEX" val="1"/>
  <p:tag name="KSO_WM_TAG_VERSION" val="3.0"/>
  <p:tag name="KSO_WM_BEAUTIFY_FLAG" val="#wm#"/>
  <p:tag name="KSO_WM_TEMPLATE_CATEGORY" val="custom"/>
  <p:tag name="KSO_WM_TEMPLATE_INDEX" val="20230986"/>
  <p:tag name="KSO_WM_SLIDE_TYPE" val="text"/>
  <p:tag name="KSO_WM_SLIDE_SUBTYPE" val="picTxt"/>
  <p:tag name="KSO_WM_SLIDE_SIZE" val="745.9*95.95"/>
  <p:tag name="KSO_WM_SLIDE_POSITION" val="121.9*373.2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44_3*a*1"/>
  <p:tag name="KSO_WM_TEMPLATE_CATEGORY" val="diagram"/>
  <p:tag name="KSO_WM_TEMPLATE_INDEX" val="20233144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l1-1"/>
  <p:tag name="KSO_WM_UNIT_TYPE" val="a"/>
  <p:tag name="KSO_WM_UNIT_INDEX" val="1"/>
  <p:tag name="KSO_WM_UNIT_VALUE" val="29"/>
  <p:tag name="KSO_WM_UNIT_PRESET_TEXT" val="单击此处添加标题"/>
  <p:tag name="KSO_WM_UNIT_TEXT_FILL_FORE_SCHEMECOLOR_INDEX" val="5"/>
  <p:tag name="KSO_WM_UNIT_TEXT_FILL_TYPE" val="1"/>
  <p:tag name="KSO_WM_UNIT_USESOURCEFORMAT_APPLY" val="0"/>
</p:tagLst>
</file>

<file path=ppt/tags/tag32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144_1*l_h_f*1_1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8.25,&quot;left&quot;:54.51708661417323,&quot;top&quot;:107.0125196850394,&quot;width&quot;:850.7796120470903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VALUE" val="56"/>
  <p:tag name="KSO_WM_UNIT_PRESET_TEXT" val="单击此处添加文本具体内容，简明扼要地阐述您的观点。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UNIT_USESOURCEFORMAT_APPLY" val="0"/>
</p:tagLst>
</file>

<file path=ppt/tags/tag32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691*69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3144_1*l_h_d*1_1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8.25,&quot;left&quot;:54.51708661417323,&quot;top&quot;:107.0125196850394,&quot;width&quot;:850.7796120470903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174929227*ai_v1.4.2.240611_ONLINE*1724316606216_8.53_5d72427436a4-slide-5"/>
  <p:tag name="KSO_WM_UNIT_LINE_FILL_TYPE" val="2"/>
  <p:tag name="KSO_WM_UNIT_USESOURCEFORMAT_APPLY" val="0"/>
</p:tagLst>
</file>

<file path=ppt/tags/tag32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144_1*l_h_a*1_1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8.25,&quot;left&quot;:54.51708661417323,&quot;top&quot;:107.0125196850394,&quot;width&quot;:850.779612047090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VALUE" val="18"/>
  <p:tag name="KSO_WM_UNIT_PRESET_TEXT" val="单击此处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144_1*l_h_f*1_2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8.25,&quot;left&quot;:54.51708661417323,&quot;top&quot;:107.0125196850394,&quot;width&quot;:850.7796120470903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VALUE" val="56"/>
  <p:tag name="KSO_WM_UNIT_PRESET_TEXT" val="单击此处添加文本具体内容，简明扼要地阐述您的观点。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UNIT_USESOURCEFORMAT_APPLY" val="0"/>
</p:tagLst>
</file>

<file path=ppt/tags/tag33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144_1*l_h_a*1_2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8.25,&quot;left&quot;:54.51708661417323,&quot;top&quot;:107.0125196850394,&quot;width&quot;:850.7796120470903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VALUE" val="18"/>
  <p:tag name="KSO_WM_UNIT_PRESET_TEXT" val="单击此处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33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691*69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3144_1*l_h_d*1_2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88.25,&quot;left&quot;:54.51708661417323,&quot;top&quot;:107.0125196850394,&quot;width&quot;:850.7796120470903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1200166422*ai_v1.4.2.240611_ONLINE*1724316606216_8.53_5d72427436a4-slide-5"/>
  <p:tag name="KSO_WM_UNIT_LINE_FILL_TYPE" val="2"/>
  <p:tag name="KSO_WM_UNIT_USESOURCEFORMAT_APPLY" val="0"/>
</p:tagLst>
</file>

<file path=ppt/tags/tag333.xml><?xml version="1.0" encoding="utf-8"?>
<p:tagLst xmlns:p="http://schemas.openxmlformats.org/presentationml/2006/main">
  <p:tag name="KSO_WM_SLIDE_ID" val="diagram20233144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20230986"/>
  <p:tag name="KSO_WM_SLIDE_TYPE" val="text"/>
  <p:tag name="KSO_WM_SLIDE_SUBTYPE" val="diag"/>
  <p:tag name="KSO_WM_SLIDE_SIZE" val="850.267*388.25"/>
  <p:tag name="KSO_WM_SLIDE_POSITION" val="54.75*107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3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30"/>
  <p:tag name="KSO_WM_TEMPLATE_INDEX" val="20231717"/>
  <p:tag name="KSO_WM_UNIT_ID" val="custom20231717_1*a*1"/>
  <p:tag name="KSO_WM_UNIT_PRESET_TEXT" val="单击此处添加标题"/>
  <p:tag name="KSO_WM_UNIT_TEXT_FILL_FORE_SCHEMECOLOR_INDEX" val="5"/>
  <p:tag name="KSO_WM_UNIT_TEXT_FILL_TYPE" val="1"/>
  <p:tag name="KSO_WM_UNIT_USESOURCEFORMAT_APPLY" val="0"/>
</p:tagLst>
</file>

<file path=ppt/tags/tag335.xml><?xml version="1.0" encoding="utf-8"?>
<p:tagLst xmlns:p="http://schemas.openxmlformats.org/presentationml/2006/main">
  <p:tag name="KSO_WM_BEAUTIFY_FLAG" val="#wm#"/>
  <p:tag name="KSO_WM_UNIT_VALUE" val="1289*9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717_1*d*1"/>
  <p:tag name="KSO_WM_TEMPLATE_CATEGORY" val="custom"/>
  <p:tag name="KSO_WM_TEMPLATE_INDEX" val="20231717"/>
  <p:tag name="KSO_WM_UNIT_LAYERLEVEL" val="1"/>
  <p:tag name="KSO_WM_TAG_VERSION" val="3.0"/>
  <p:tag name="MH_PIC_SOURCE_TYPE" val="generate_slide_ai*VCG41N497570581*ai_v1.4.2.240611_ONLINE*1724316606216_8.53_5d72427436a4-slide-6"/>
  <p:tag name="KSO_WM_UNIT_LINE_FORE_SCHEMECOLOR_INDEX" val="5"/>
  <p:tag name="KSO_WM_UNIT_LINE_FILL_TYPE" val="2"/>
  <p:tag name="KSO_WM_UNIT_SHADOW_SCHEMECOLOR_INDEX" val="5"/>
  <p:tag name="KSO_WM_UNIT_USESOURCEFORMAT_APPLY" val="0"/>
</p:tagLst>
</file>

<file path=ppt/tags/tag3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3*l_h_i*1_1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3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3*l_h_i*1_2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3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3*l_h_i*1_3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3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3*l_h_i*1_4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4_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3*l_h_a*1_1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LINE_FILL_TYPE" val="2"/>
  <p:tag name="KSO_WM_UNIT_USESOURCEFORMAT_APPLY" val="0"/>
</p:tagLst>
</file>

<file path=ppt/tags/tag341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3*l_h_a*1_4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LINE_FILL_TYPE" val="2"/>
  <p:tag name="KSO_WM_UNIT_USESOURCEFORMAT_APPLY" val="0"/>
</p:tagLst>
</file>

<file path=ppt/tags/tag342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3*l_h_a*1_3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LINE_FILL_TYPE" val="2"/>
  <p:tag name="KSO_WM_UNIT_USESOURCEFORMAT_APPLY" val="0"/>
</p:tagLst>
</file>

<file path=ppt/tags/tag343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3*l_h_a*1_2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LINE_FILL_TYPE" val="2"/>
  <p:tag name="KSO_WM_UNIT_USESOURCEFORMAT_APPLY" val="0"/>
</p:tagLst>
</file>

<file path=ppt/tags/tag344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678_3*l_h_f*1_1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USESOURCEFORMAT_APPLY" val="0"/>
</p:tagLst>
</file>

<file path=ppt/tags/tag345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678_3*l_h_f*1_2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USESOURCEFORMAT_APPLY" val="0"/>
</p:tagLst>
</file>

<file path=ppt/tags/tag346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678_3*l_h_f*1_3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USESOURCEFORMAT_APPLY" val="0"/>
</p:tagLst>
</file>

<file path=ppt/tags/tag347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678_3*l_h_f*1_4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USESOURCEFORMAT_APPLY" val="0"/>
</p:tagLst>
</file>

<file path=ppt/tags/tag348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529.861*365.65"/>
  <p:tag name="KSO_WM_SLIDE_POSITION" val="78.6387*106.981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0986"/>
  <p:tag name="KSO_WM_TEMPLATE_SUBCATEGORY" val="0"/>
  <p:tag name="KSO_WM_SLIDE_INDEX" val="1"/>
  <p:tag name="KSO_WM_TAG_VERSION" val="3.0"/>
  <p:tag name="KSO_WM_SLIDE_ID" val="custom20231717_1"/>
  <p:tag name="KSO_WM_SLIDE_ITEM_CNT" val="4"/>
</p:tagLst>
</file>

<file path=ppt/tags/tag34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a"/>
  <p:tag name="KSO_WM_UNIT_INDEX" val="1"/>
  <p:tag name="KSO_WM_UNIT_ID" val="diagram20233539_1*a*1"/>
  <p:tag name="KSO_WM_TEMPLATE_CATEGORY" val="diagram"/>
  <p:tag name="KSO_WM_TEMPLATE_INDEX" val="20233539"/>
  <p:tag name="KSO_WM_UNIT_LAYERLEVEL" val="1"/>
  <p:tag name="KSO_WM_TAG_VERSION" val="3.0"/>
  <p:tag name="KSO_WM_BEAUTIFY_FLAG" val="#wm#"/>
  <p:tag name="KSO_WM_UNIT_PRESET_TEXT" val="单击此处添加标题"/>
  <p:tag name="KSO_WM_UNIT_TEXT_FILL_FORE_SCHEMECOLOR_INDEX" val="5"/>
  <p:tag name="KSO_WM_UNIT_TEXT_FILL_TYPE" val="1"/>
  <p:tag name="KSO_WM_UNIT_USESOURCEFORMAT_APPLY" val="0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33539_1*m_i*1_1"/>
  <p:tag name="KSO_WM_TEMPLATE_CATEGORY" val="diagram"/>
  <p:tag name="KSO_WM_TEMPLATE_INDEX" val="20233539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UNIT_TEXT_FILL_FORE_SCHEMECOLOR_INDEX" val="2"/>
  <p:tag name="KSO_WM_UNIT_TEXT_FILL_TYPE" val="1"/>
  <p:tag name="KSO_WM_UNIT_USESOURCEFORMAT_APPLY" val="0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UNIT_ID" val="diagram20233539_1*m_i*1_2"/>
  <p:tag name="KSO_WM_TEMPLATE_CATEGORY" val="diagram"/>
  <p:tag name="KSO_WM_TEMPLATE_INDEX" val="20233539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0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39_1*m_h_i*1_1_1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UNIT_TYPE" val="m_h_i"/>
  <p:tag name="KSO_WM_UNIT_INDEX" val="1_1_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             "/>
  <p:tag name="KSO_WM_UNIT_FILL_TYPE" val="1"/>
  <p:tag name="KSO_WM_UNIT_FILL_FORE_SCHEMECOLOR_INDEX" val="5"/>
  <p:tag name="KSO_WM_UNIT_FILL_FORE_SCHEMECOLOR_INDEX_BRIGHTNESS" val="-0.25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39_1*m_h_i*1_2_1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UNIT_TYPE" val="m_h_i"/>
  <p:tag name="KSO_WM_UNIT_INDEX" val="1_2_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solid&quot;:{&quot;brightness&quot;:-0.10000000149011612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             "/>
  <p:tag name="KSO_WM_UNIT_FILL_TYPE" val="1"/>
  <p:tag name="KSO_WM_UNIT_FILL_FORE_SCHEMECOLOR_INDEX" val="5"/>
  <p:tag name="KSO_WM_UNIT_FILL_FORE_SCHEMECOLOR_INDEX_BRIGHTNESS" val="-0.1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39_1*m_h_i*1_3_1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UNIT_TYPE" val="m_h_i"/>
  <p:tag name="KSO_WM_UNIT_INDEX" val="1_3_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solid&quot;:{&quot;brightness&quot;:0.05000000074505806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             "/>
  <p:tag name="KSO_WM_UNIT_FILL_TYPE" val="1"/>
  <p:tag name="KSO_WM_UNIT_FILL_FORE_SCHEMECOLOR_INDEX" val="5"/>
  <p:tag name="KSO_WM_UNIT_FILL_FORE_SCHEMECOLOR_INDEX_BRIGHTNESS" val="0.05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39_1*m_h_i*1_4_1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UNIT_TYPE" val="m_h_i"/>
  <p:tag name="KSO_WM_UNIT_INDEX" val="1_4_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solid&quot;:{&quot;brightness&quot;:0.20000000298023224,&quot;colorType&quot;:1,&quot;foreColorIndex&quot;:5,&quot;transparency&quot;:0.019999999552965164},&quot;type&quot;:1},&quot;glow&quot;:{&quot;colorType&quot;:0},&quot;line&quot;:{&quot;type&quot;:0},&quot;shadow&quot;:{&quot;brightness&quot;:-0.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             "/>
  <p:tag name="KSO_WM_UNIT_FILL_TYPE" val="1"/>
  <p:tag name="KSO_WM_UNIT_FILL_FORE_SCHEMECOLOR_INDEX" val="5"/>
  <p:tag name="KSO_WM_UNIT_FILL_FORE_SCHEMECOLOR_INDEX_BRIGHTNESS" val="0.2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39_1*m_h_i*1_5_1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UNIT_TYPE" val="m_h_i"/>
  <p:tag name="KSO_WM_UNIT_INDEX" val="1_5_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solid&quot;:{&quot;brightness&quot;:0.3499999940395355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             "/>
  <p:tag name="KSO_WM_UNIT_FILL_TYPE" val="1"/>
  <p:tag name="KSO_WM_UNIT_FILL_FORE_SCHEMECOLOR_INDEX" val="5"/>
  <p:tag name="KSO_WM_UNIT_FILL_FORE_SCHEMECOLOR_INDEX_BRIGHTNESS" val="0.35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3"/>
  <p:tag name="KSO_WM_UNIT_ID" val="diagram20233539_1*m_i*1_3"/>
  <p:tag name="KSO_WM_TEMPLATE_CATEGORY" val="diagram"/>
  <p:tag name="KSO_WM_TEMPLATE_INDEX" val="20233539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solid&quot;:{&quot;brightness&quot;:0.80000001192092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UNIT_TEXT_FILL_FORE_SCHEMECOLOR_INDEX" val="2"/>
  <p:tag name="KSO_WM_UNIT_TEXT_FILL_TYPE" val="1"/>
  <p:tag name="KSO_WM_UNIT_USESOURCEFORMAT_APPLY" val="0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39_1*m_h_i*1_1_2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UNIT_TYPE" val="m_h_i"/>
  <p:tag name="KSO_WM_UNIT_INDEX" val="1_1_2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39_1*m_h_i*1_2_2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UNIT_TYPE" val="m_h_i"/>
  <p:tag name="KSO_WM_UNIT_INDEX" val="1_2_2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39_1*m_h_i*1_5_2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UNIT_TYPE" val="m_h_i"/>
  <p:tag name="KSO_WM_UNIT_INDEX" val="1_5_2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39_1*m_h_i*1_4_2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UNIT_TYPE" val="m_h_i"/>
  <p:tag name="KSO_WM_UNIT_INDEX" val="1_4_2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539_1*m_h_i*1_3_2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UNIT_TYPE" val="m_h_i"/>
  <p:tag name="KSO_WM_UNIT_INDEX" val="1_3_2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3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3539_1*m_h_a*1_1_1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36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33539_1*m_h_f*1_1_1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，简明扼要地阐述您的观点。根据需要酌情增减文字，以便观者准确地理解您的思想"/>
  <p:tag name="KSO_WM_UNIT_TEXT_FILL_FORE_SCHEMECOLOR_INDEX" val="1"/>
  <p:tag name="KSO_WM_UNIT_TEXT_FILL_TYPE" val="1"/>
  <p:tag name="KSO_WM_UNIT_USESOURCEFORMAT_APPLY" val="0"/>
</p:tagLst>
</file>

<file path=ppt/tags/tag3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3539_1*m_h_a*1_2_1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36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33539_1*m_h_f*1_2_1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，简明扼要地阐述您的观点。根据需要酌情增减文字，以便观者准确地理解您的思想"/>
  <p:tag name="KSO_WM_UNIT_TEXT_FILL_FORE_SCHEMECOLOR_INDEX" val="1"/>
  <p:tag name="KSO_WM_UNIT_TEXT_FILL_TYPE" val="1"/>
  <p:tag name="KSO_WM_UNIT_USESOURCEFORMAT_APPLY" val="0"/>
</p:tagLst>
</file>

<file path=ppt/tags/tag3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4_1"/>
  <p:tag name="KSO_WM_UNIT_ID" val="diagram20233539_1*m_h_a*1_4_1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36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4_1"/>
  <p:tag name="KSO_WM_UNIT_ID" val="diagram20233539_1*m_h_f*1_4_1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，简明扼要地阐述您的观点。根据需要酌情增减文字，以便观者准确地理解您的思想"/>
  <p:tag name="KSO_WM_UNIT_TEXT_FILL_FORE_SCHEMECOLOR_INDEX" val="1"/>
  <p:tag name="KSO_WM_UNIT_TEXT_FILL_TYPE" val="1"/>
  <p:tag name="KSO_WM_UNIT_USESOURCEFORMAT_APPLY" val="0"/>
</p:tagLst>
</file>

<file path=ppt/tags/tag369.xml><?xml version="1.0" encoding="utf-8"?>
<p:tagLst xmlns:p="http://schemas.openxmlformats.org/presentationml/2006/main">
  <p:tag name="KSO_WM_UNIT_VALUE" val="200*20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233539_1*m_h_x*1_1_1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2"/>
  <p:tag name="KSO_WM_UNIT_FILL_FORE_SCHEMECOLOR_INDEX_BRIGHTNESS" val="0"/>
  <p:tag name="KSO_WM_UNIT_USESOURCEFORMAT_APPLY" val="0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5_1"/>
  <p:tag name="KSO_WM_UNIT_ID" val="diagram20233539_1*m_h_a*1_5_1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37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5_1"/>
  <p:tag name="KSO_WM_UNIT_ID" val="diagram20233539_1*m_h_f*1_5_1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，简明扼要地阐述您的观点。根据需要酌情增减文字，以便观者准确地理解您的思想"/>
  <p:tag name="KSO_WM_UNIT_TEXT_FILL_FORE_SCHEMECOLOR_INDEX" val="1"/>
  <p:tag name="KSO_WM_UNIT_TEXT_FILL_TYPE" val="1"/>
  <p:tag name="KSO_WM_UNIT_USESOURCEFORMAT_APPLY" val="0"/>
</p:tagLst>
</file>

<file path=ppt/tags/tag3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3539_1*m_h_a*1_3_1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37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3_1"/>
  <p:tag name="KSO_WM_UNIT_ID" val="diagram20233539_1*m_h_f*1_3_1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，简明扼要地阐述您的观点。根据需要酌情增减文字，以便观者准确地理解您的思想"/>
  <p:tag name="KSO_WM_UNIT_TEXT_FILL_FORE_SCHEMECOLOR_INDEX" val="1"/>
  <p:tag name="KSO_WM_UNIT_TEXT_FILL_TYPE" val="1"/>
  <p:tag name="KSO_WM_UNIT_USESOURCEFORMAT_APPLY" val="0"/>
</p:tagLst>
</file>

<file path=ppt/tags/tag374.xml><?xml version="1.0" encoding="utf-8"?>
<p:tagLst xmlns:p="http://schemas.openxmlformats.org/presentationml/2006/main">
  <p:tag name="KSO_WM_UNIT_VALUE" val="147*14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2_1"/>
  <p:tag name="KSO_WM_UNIT_ID" val="diagram20233539_1*m_h_x*1_2_1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2"/>
  <p:tag name="KSO_WM_UNIT_FILL_FORE_SCHEMECOLOR_INDEX_BRIGHTNESS" val="0"/>
  <p:tag name="KSO_WM_UNIT_USESOURCEFORMAT_APPLY" val="0"/>
</p:tagLst>
</file>

<file path=ppt/tags/tag375.xml><?xml version="1.0" encoding="utf-8"?>
<p:tagLst xmlns:p="http://schemas.openxmlformats.org/presentationml/2006/main">
  <p:tag name="KSO_WM_UNIT_VALUE" val="40*4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5_1"/>
  <p:tag name="KSO_WM_UNIT_ID" val="diagram20233539_1*m_h_x*1_5_1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2"/>
  <p:tag name="KSO_WM_UNIT_FILL_FORE_SCHEMECOLOR_INDEX_BRIGHTNESS" val="0"/>
  <p:tag name="KSO_WM_UNIT_USESOURCEFORMAT_APPLY" val="0"/>
</p:tagLst>
</file>

<file path=ppt/tags/tag376.xml><?xml version="1.0" encoding="utf-8"?>
<p:tagLst xmlns:p="http://schemas.openxmlformats.org/presentationml/2006/main">
  <p:tag name="KSO_WM_UNIT_VALUE" val="106*10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3_1"/>
  <p:tag name="KSO_WM_UNIT_ID" val="diagram20233539_1*m_h_x*1_3_1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2"/>
  <p:tag name="KSO_WM_UNIT_FILL_FORE_SCHEMECOLOR_INDEX_BRIGHTNESS" val="0"/>
  <p:tag name="KSO_WM_UNIT_USESOURCEFORMAT_APPLY" val="0"/>
</p:tagLst>
</file>

<file path=ppt/tags/tag377.xml><?xml version="1.0" encoding="utf-8"?>
<p:tagLst xmlns:p="http://schemas.openxmlformats.org/presentationml/2006/main">
  <p:tag name="KSO_WM_UNIT_VALUE" val="69*6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4_1"/>
  <p:tag name="KSO_WM_UNIT_ID" val="diagram20233539_1*m_h_x*1_4_1"/>
  <p:tag name="KSO_WM_TEMPLATE_CATEGORY" val="diagram"/>
  <p:tag name="KSO_WM_TEMPLATE_INDEX" val="2023353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5"/>
  <p:tag name="KSO_WM_DIAGRAM_VIRTUALLY_FRAME" val="{&quot;height&quot;:501.6575622558594,&quot;width&quot;:869.45800781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FORE_SCHEMECOLOR_INDEX" val="2"/>
  <p:tag name="KSO_WM_UNIT_FILL_FORE_SCHEMECOLOR_INDEX_BRIGHTNESS" val="0"/>
  <p:tag name="KSO_WM_UNIT_USESOURCEFORMAT_APPLY" val="0"/>
</p:tagLst>
</file>

<file path=ppt/tags/tag378.xml><?xml version="1.0" encoding="utf-8"?>
<p:tagLst xmlns:p="http://schemas.openxmlformats.org/presentationml/2006/main">
  <p:tag name="KSO_WM_SLIDE_ID" val="diagram20233539_1"/>
  <p:tag name="KSO_WM_TEMPLATE_SUBCATEGORY" val="0"/>
  <p:tag name="KSO_WM_TEMPLATE_MASTER_TYPE" val="0"/>
  <p:tag name="KSO_WM_TEMPLATE_COLOR_TYPE" val="0"/>
  <p:tag name="KSO_WM_SLIDE_ITEM_CNT" val="5"/>
  <p:tag name="KSO_WM_SLIDE_INDEX" val="1"/>
  <p:tag name="KSO_WM_TAG_VERSION" val="3.0"/>
  <p:tag name="KSO_WM_BEAUTIFY_FLAG" val="#wm#"/>
  <p:tag name="KSO_WM_TEMPLATE_CATEGORY" val="custom"/>
  <p:tag name="KSO_WM_TEMPLATE_INDEX" val="20230986"/>
  <p:tag name="KSO_WM_SLIDE_TYPE" val="text"/>
  <p:tag name="KSO_WM_SLIDE_SUBTYPE" val="diag"/>
  <p:tag name="KSO_WM_SLIDE_SIZE" val="863.183*501.658"/>
  <p:tag name="KSO_WM_SLIDE_POSITION" val="32.2591*38.9943"/>
  <p:tag name="KSO_WM_SLIDE_LAYOUT" val="a_m"/>
  <p:tag name="KSO_WM_SLIDE_LAYOUT_CNT" val="1_1"/>
  <p:tag name="KSO_WM_SPECIAL_SOURCE" val="bdnull"/>
  <p:tag name="KSO_WM_DIAGRAM_GROUP_CODE" val="m1-1"/>
  <p:tag name="KSO_WM_SLIDE_DIAGTYPE" val="m"/>
</p:tagLst>
</file>

<file path=ppt/tags/tag3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905_1*a*1"/>
  <p:tag name="KSO_WM_TEMPLATE_CATEGORY" val="custom"/>
  <p:tag name="KSO_WM_TEMPLATE_INDEX" val="20231905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FILL_FORE_SCHEMECOLOR_INDEX" val="5"/>
  <p:tag name="KSO_WM_UNIT_TEXT_FILL_TYPE" val="1"/>
  <p:tag name="KSO_WM_UNIT_USESOURCEFORMAT_APPLY" val="0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3*l_h_i*1_4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4_1"/>
  <p:tag name="KSO_WM_DIAGRAM_MAX_ITEMCNT" val="6"/>
  <p:tag name="KSO_WM_DIAGRAM_MIN_ITEMCNT" val="2"/>
  <p:tag name="KSO_WM_DIAGRAM_VIRTUALLY_FRAME" val="{&quot;height&quot;:387.8733070866142,&quot;left&quot;:59.77192650982715,&quot;top&quot;:94.88503937007874,&quot;width&quot;:840.4340209960938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13"/>
  <p:tag name="KSO_WM_UNIT_FILL_FORE_SCHEMECOLOR_INDEX_BRIGHTNESS" val="0.6"/>
  <p:tag name="KSO_WM_UNIT_USESOURCEFORMAT_APPLY" val="0"/>
</p:tagLst>
</file>

<file path=ppt/tags/tag38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714_3*l_h_f*1_4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35"/>
  <p:tag name="KSO_WM_DIAGRAM_GROUP_CODE" val="l1-1"/>
  <p:tag name="KSO_WM_DIAGRAM_MAX_ITEMCNT" val="6"/>
  <p:tag name="KSO_WM_DIAGRAM_MIN_ITEMCNT" val="2"/>
  <p:tag name="KSO_WM_DIAGRAM_VIRTUALLY_FRAME" val="{&quot;height&quot;:387.8733070866142,&quot;left&quot;:59.77192650982715,&quot;top&quot;:94.88503937007874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单击此处输入你的项正文，文字是您思想的提炼，请尽量言简意赅的阐述观点。"/>
  <p:tag name="KSO_WM_UNIT_USESOURCEFORMAT_APPLY" val="0"/>
</p:tagLst>
</file>

<file path=ppt/tags/tag38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714_3*l_h_a*1_4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25"/>
  <p:tag name="KSO_WM_DIAGRAM_GROUP_CODE" val="l1-1"/>
  <p:tag name="KSO_WM_DIAGRAM_MAX_ITEMCNT" val="6"/>
  <p:tag name="KSO_WM_DIAGRAM_MIN_ITEMCNT" val="2"/>
  <p:tag name="KSO_WM_DIAGRAM_VIRTUALLY_FRAME" val="{&quot;height&quot;:387.8733070866142,&quot;left&quot;:59.77192650982715,&quot;top&quot;:94.88503937007874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添加标题"/>
  <p:tag name="KSO_WM_UNIT_USESOURCEFORMAT_APPLY" val="0"/>
</p:tagLst>
</file>

<file path=ppt/tags/tag3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714_3*l_h_d*1_4_1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d"/>
  <p:tag name="KSO_WM_UNIT_INDEX" val="1_4_1"/>
  <p:tag name="KSO_WM_UNIT_VALUE" val="303*303"/>
  <p:tag name="KSO_WM_DIAGRAM_MAX_ITEMCNT" val="6"/>
  <p:tag name="KSO_WM_DIAGRAM_MIN_ITEMCNT" val="2"/>
  <p:tag name="KSO_WM_DIAGRAM_VIRTUALLY_FRAME" val="{&quot;height&quot;:387.8733070866142,&quot;left&quot;:59.77192650982715,&quot;top&quot;:94.88503937007874,&quot;width&quot;:840.434020996093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3"/>
  <p:tag name="MH_PIC_SOURCE_TYPE" val="generate_slide_ai*VCG41N1448942823*ai_v1.4.2.240611_ONLINE*1724316606216_8.53_5d72427436a4-slide-8"/>
  <p:tag name="KSO_WM_UNIT_LINE_FILL_TYPE" val="2"/>
  <p:tag name="KSO_WM_UNIT_USESOURCEFORMAT_APPLY" val="0"/>
</p:tagLst>
</file>

<file path=ppt/tags/tag38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3*l_h_i*1_3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MAX_ITEMCNT" val="6"/>
  <p:tag name="KSO_WM_DIAGRAM_MIN_ITEMCNT" val="2"/>
  <p:tag name="KSO_WM_DIAGRAM_VIRTUALLY_FRAME" val="{&quot;height&quot;:387.8733070866142,&quot;left&quot;:59.77192650982715,&quot;top&quot;:94.88503937007874,&quot;width&quot;:840.4340209960938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13"/>
  <p:tag name="KSO_WM_UNIT_FILL_FORE_SCHEMECOLOR_INDEX_BRIGHTNESS" val="0.6"/>
  <p:tag name="KSO_WM_UNIT_USESOURCEFORMAT_APPLY" val="0"/>
</p:tagLst>
</file>

<file path=ppt/tags/tag38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714_3*l_h_f*1_3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35"/>
  <p:tag name="KSO_WM_DIAGRAM_GROUP_CODE" val="l1-1"/>
  <p:tag name="KSO_WM_DIAGRAM_MAX_ITEMCNT" val="6"/>
  <p:tag name="KSO_WM_DIAGRAM_MIN_ITEMCNT" val="2"/>
  <p:tag name="KSO_WM_DIAGRAM_VIRTUALLY_FRAME" val="{&quot;height&quot;:387.8733070866142,&quot;left&quot;:59.77192650982715,&quot;top&quot;:94.88503937007874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单击此处输入你的项正文，文字是您思想的提炼，请尽量言简意赅的阐述观点。"/>
  <p:tag name="KSO_WM_UNIT_USESOURCEFORMAT_APPLY" val="0"/>
</p:tagLst>
</file>

<file path=ppt/tags/tag3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714_3*l_h_a*1_3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25"/>
  <p:tag name="KSO_WM_DIAGRAM_GROUP_CODE" val="l1-1"/>
  <p:tag name="KSO_WM_DIAGRAM_MAX_ITEMCNT" val="6"/>
  <p:tag name="KSO_WM_DIAGRAM_MIN_ITEMCNT" val="2"/>
  <p:tag name="KSO_WM_DIAGRAM_VIRTUALLY_FRAME" val="{&quot;height&quot;:387.8733070866142,&quot;left&quot;:59.77192650982715,&quot;top&quot;:94.88503937007874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添加标题"/>
  <p:tag name="KSO_WM_UNIT_USESOURCEFORMAT_APPLY" val="0"/>
</p:tagLst>
</file>

<file path=ppt/tags/tag38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3*l_h_i*1_1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MAX_ITEMCNT" val="6"/>
  <p:tag name="KSO_WM_DIAGRAM_MIN_ITEMCNT" val="2"/>
  <p:tag name="KSO_WM_DIAGRAM_VIRTUALLY_FRAME" val="{&quot;height&quot;:387.8733070866142,&quot;left&quot;:59.77192650982715,&quot;top&quot;:94.88503937007874,&quot;width&quot;:840.4340209960938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13"/>
  <p:tag name="KSO_WM_UNIT_FILL_FORE_SCHEMECOLOR_INDEX_BRIGHTNESS" val="0.6"/>
  <p:tag name="KSO_WM_UNIT_USESOURCEFORMAT_APPLY" val="0"/>
</p:tagLst>
</file>

<file path=ppt/tags/tag38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14_3*l_h_f*1_1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35"/>
  <p:tag name="KSO_WM_DIAGRAM_GROUP_CODE" val="l1-1"/>
  <p:tag name="KSO_WM_DIAGRAM_MAX_ITEMCNT" val="6"/>
  <p:tag name="KSO_WM_DIAGRAM_MIN_ITEMCNT" val="2"/>
  <p:tag name="KSO_WM_DIAGRAM_VIRTUALLY_FRAME" val="{&quot;height&quot;:387.8733070866142,&quot;left&quot;:59.77192650982715,&quot;top&quot;:94.88503937007874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单击此处输入你的项正文，文字是您思想的提炼，请尽量言简意赅的阐述观点。"/>
  <p:tag name="KSO_WM_UNIT_USESOURCEFORMAT_APPLY" val="0"/>
</p:tagLst>
</file>

<file path=ppt/tags/tag3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14_3*l_h_a*1_1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25"/>
  <p:tag name="KSO_WM_DIAGRAM_GROUP_CODE" val="l1-1"/>
  <p:tag name="KSO_WM_DIAGRAM_MAX_ITEMCNT" val="6"/>
  <p:tag name="KSO_WM_DIAGRAM_MIN_ITEMCNT" val="2"/>
  <p:tag name="KSO_WM_DIAGRAM_VIRTUALLY_FRAME" val="{&quot;height&quot;:387.8733070866142,&quot;left&quot;:59.77192650982715,&quot;top&quot;:94.88503937007874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添加标题"/>
  <p:tag name="KSO_WM_UNIT_USESOURCEFORMAT_APPLY" val="0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714_3*l_h_d*1_1_1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d"/>
  <p:tag name="KSO_WM_UNIT_INDEX" val="1_1_1"/>
  <p:tag name="KSO_WM_UNIT_VALUE" val="303*303"/>
  <p:tag name="KSO_WM_DIAGRAM_MAX_ITEMCNT" val="6"/>
  <p:tag name="KSO_WM_DIAGRAM_MIN_ITEMCNT" val="2"/>
  <p:tag name="KSO_WM_DIAGRAM_VIRTUALLY_FRAME" val="{&quot;height&quot;:387.8733070866142,&quot;left&quot;:59.77192650982715,&quot;top&quot;:94.88503937007874,&quot;width&quot;:840.434020996093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3"/>
  <p:tag name="MH_PIC_SOURCE_TYPE" val="generate_slide_ai*VCG41N183883876*ai_v1.4.2.240611_ONLINE*1724316606216_8.53_5d72427436a4-slide-8"/>
  <p:tag name="KSO_WM_UNIT_LINE_FILL_TYPE" val="2"/>
  <p:tag name="KSO_WM_UNIT_USESOURCEFORMAT_APPLY" val="0"/>
</p:tagLst>
</file>

<file path=ppt/tags/tag39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3*l_h_i*1_2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MAX_ITEMCNT" val="6"/>
  <p:tag name="KSO_WM_DIAGRAM_MIN_ITEMCNT" val="2"/>
  <p:tag name="KSO_WM_DIAGRAM_VIRTUALLY_FRAME" val="{&quot;height&quot;:387.8733070866142,&quot;left&quot;:59.77192650982715,&quot;top&quot;:94.88503937007874,&quot;width&quot;:840.4340209960938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13"/>
  <p:tag name="KSO_WM_UNIT_FILL_FORE_SCHEMECOLOR_INDEX_BRIGHTNESS" val="0.6"/>
  <p:tag name="KSO_WM_UNIT_USESOURCEFORMAT_APPLY" val="0"/>
</p:tagLst>
</file>

<file path=ppt/tags/tag39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14_3*l_h_f*1_2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35"/>
  <p:tag name="KSO_WM_DIAGRAM_GROUP_CODE" val="l1-1"/>
  <p:tag name="KSO_WM_DIAGRAM_MAX_ITEMCNT" val="6"/>
  <p:tag name="KSO_WM_DIAGRAM_MIN_ITEMCNT" val="2"/>
  <p:tag name="KSO_WM_DIAGRAM_VIRTUALLY_FRAME" val="{&quot;height&quot;:387.8733070866142,&quot;left&quot;:59.77192650982715,&quot;top&quot;:94.88503937007874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单击此处输入你的项正文，文字是您思想的提炼，请尽量言简意赅的阐述观点。"/>
  <p:tag name="KSO_WM_UNIT_USESOURCEFORMAT_APPLY" val="0"/>
</p:tagLst>
</file>

<file path=ppt/tags/tag3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14_3*l_h_a*1_2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25"/>
  <p:tag name="KSO_WM_DIAGRAM_GROUP_CODE" val="l1-1"/>
  <p:tag name="KSO_WM_DIAGRAM_MAX_ITEMCNT" val="6"/>
  <p:tag name="KSO_WM_DIAGRAM_MIN_ITEMCNT" val="2"/>
  <p:tag name="KSO_WM_DIAGRAM_VIRTUALLY_FRAME" val="{&quot;height&quot;:387.8733070866142,&quot;left&quot;:59.77192650982715,&quot;top&quot;:94.88503937007874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添加标题"/>
  <p:tag name="KSO_WM_UNIT_USESOURCEFORMAT_APPLY" val="0"/>
</p:tagLst>
</file>

<file path=ppt/tags/tag39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714_3*l_h_d*1_2_1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d"/>
  <p:tag name="KSO_WM_UNIT_INDEX" val="1_2_1"/>
  <p:tag name="KSO_WM_UNIT_VALUE" val="303*303"/>
  <p:tag name="KSO_WM_DIAGRAM_MAX_ITEMCNT" val="6"/>
  <p:tag name="KSO_WM_DIAGRAM_MIN_ITEMCNT" val="2"/>
  <p:tag name="KSO_WM_DIAGRAM_VIRTUALLY_FRAME" val="{&quot;height&quot;:387.8733070866142,&quot;left&quot;:59.77192650982715,&quot;top&quot;:94.88503937007874,&quot;width&quot;:840.434020996093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3"/>
  <p:tag name="MH_PIC_SOURCE_TYPE" val="generate_slide_ai*VCG41N505747466*ai_v1.4.2.240611_ONLINE*1724316606216_8.53_5d72427436a4-slide-8"/>
  <p:tag name="KSO_WM_UNIT_LINE_FILL_TYPE" val="2"/>
  <p:tag name="KSO_WM_UNIT_USESOURCEFORMAT_APPLY" val="0"/>
</p:tagLst>
</file>

<file path=ppt/tags/tag3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714_3*l_h_d*1_3_1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d"/>
  <p:tag name="KSO_WM_UNIT_INDEX" val="1_3_1"/>
  <p:tag name="KSO_WM_UNIT_VALUE" val="303*303"/>
  <p:tag name="KSO_WM_DIAGRAM_MAX_ITEMCNT" val="6"/>
  <p:tag name="KSO_WM_DIAGRAM_MIN_ITEMCNT" val="2"/>
  <p:tag name="KSO_WM_DIAGRAM_VIRTUALLY_FRAME" val="{&quot;height&quot;:387.8733070866142,&quot;left&quot;:59.77192650982715,&quot;top&quot;:94.88503937007874,&quot;width&quot;:840.434020996093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3"/>
  <p:tag name="MH_PIC_SOURCE_TYPE" val="generate_slide_ai*VCG41N183299543*ai_v1.4.2.240611_ONLINE*1724316606216_8.53_5d72427436a4-slide-8"/>
  <p:tag name="KSO_WM_UNIT_LINE_FILL_TYPE" val="2"/>
  <p:tag name="KSO_WM_UNIT_USESOURCEFORMAT_APPLY" val="0"/>
</p:tagLst>
</file>

<file path=ppt/tags/tag396.xml><?xml version="1.0" encoding="utf-8"?>
<p:tagLst xmlns:p="http://schemas.openxmlformats.org/presentationml/2006/main">
  <p:tag name="KSO_WM_BEAUTIFY_FLAG" val="#wm#"/>
  <p:tag name="KSO_WM_UNIT_LINE_FORE_SCHEMECOLOR_INDEX_BRIGHTNESS" val="0"/>
  <p:tag name="KSO_WM_UNIT_LINE_FILL_TYPE" val="2"/>
  <p:tag name="KSO_WM_UNIT_SHADOW_SCHEMECOLOR_INDEX_BRIGHTNESS" val="0.4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3*l_h_i*1_1_3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MAX_ITEMCNT" val="6"/>
  <p:tag name="KSO_WM_DIAGRAM_MIN_ITEMCNT" val="2"/>
  <p:tag name="KSO_WM_DIAGRAM_VIRTUALLY_FRAME" val="{&quot;height&quot;:387.8733070866142,&quot;left&quot;:59.77192650982715,&quot;top&quot;:94.88503937007874,&quot;width&quot;:840.4340209960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2,&quot;transparency&quot;:0},&quot;type&quot;:1},&quot;shadow&quot;:{&quot;brightness&quot;:0.400000005960464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2"/>
  <p:tag name="KSO_WM_UNIT_USESOURCEFORMAT_APPLY" val="0"/>
</p:tagLst>
</file>

<file path=ppt/tags/tag397.xml><?xml version="1.0" encoding="utf-8"?>
<p:tagLst xmlns:p="http://schemas.openxmlformats.org/presentationml/2006/main">
  <p:tag name="KSO_WM_BEAUTIFY_FLAG" val="#wm#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3*l_h_i*1_1_2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387.8733070866142,&quot;left&quot;:59.77192650982715,&quot;top&quot;:94.88503937007874,&quot;width&quot;:840.434020996093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UNIT_USESOURCEFORMAT_APPLY" val="0"/>
</p:tagLst>
</file>

<file path=ppt/tags/tag398.xml><?xml version="1.0" encoding="utf-8"?>
<p:tagLst xmlns:p="http://schemas.openxmlformats.org/presentationml/2006/main">
  <p:tag name="KSO_WM_BEAUTIFY_FLAG" val="#wm#"/>
  <p:tag name="KSO_WM_UNIT_LINE_FORE_SCHEMECOLOR_INDEX_BRIGHTNESS" val="0"/>
  <p:tag name="KSO_WM_UNIT_LINE_FILL_TYPE" val="2"/>
  <p:tag name="KSO_WM_UNIT_SHADOW_SCHEMECOLOR_INDEX_BRIGHTNESS" val="0.4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3*l_h_i*1_2_3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i"/>
  <p:tag name="KSO_WM_UNIT_INDEX" val="1_2_3"/>
  <p:tag name="KSO_WM_DIAGRAM_MAX_ITEMCNT" val="6"/>
  <p:tag name="KSO_WM_DIAGRAM_MIN_ITEMCNT" val="2"/>
  <p:tag name="KSO_WM_DIAGRAM_VIRTUALLY_FRAME" val="{&quot;height&quot;:387.8733070866142,&quot;left&quot;:59.77192650982715,&quot;top&quot;:94.88503937007874,&quot;width&quot;:840.4340209960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2,&quot;transparency&quot;:0},&quot;type&quot;:1},&quot;shadow&quot;:{&quot;brightness&quot;:0.400000005960464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2"/>
  <p:tag name="KSO_WM_UNIT_USESOURCEFORMAT_APPLY" val="0"/>
</p:tagLst>
</file>

<file path=ppt/tags/tag399.xml><?xml version="1.0" encoding="utf-8"?>
<p:tagLst xmlns:p="http://schemas.openxmlformats.org/presentationml/2006/main">
  <p:tag name="KSO_WM_BEAUTIFY_FLAG" val="#wm#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3*l_h_i*1_2_2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MAX_ITEMCNT" val="6"/>
  <p:tag name="KSO_WM_DIAGRAM_MIN_ITEMCNT" val="2"/>
  <p:tag name="KSO_WM_DIAGRAM_VIRTUALLY_FRAME" val="{&quot;height&quot;:387.8733070866142,&quot;left&quot;:59.77192650982715,&quot;top&quot;:94.88503937007874,&quot;width&quot;:840.434020996093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UNIT_USESOURCEFORMAT_APPLY" val="0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#wm#"/>
  <p:tag name="KSO_WM_UNIT_LINE_FORE_SCHEMECOLOR_INDEX_BRIGHTNESS" val="0"/>
  <p:tag name="KSO_WM_UNIT_LINE_FILL_TYPE" val="2"/>
  <p:tag name="KSO_WM_UNIT_SHADOW_SCHEMECOLOR_INDEX_BRIGHTNESS" val="0.4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3*l_h_i*1_3_3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i"/>
  <p:tag name="KSO_WM_UNIT_INDEX" val="1_3_3"/>
  <p:tag name="KSO_WM_DIAGRAM_MAX_ITEMCNT" val="6"/>
  <p:tag name="KSO_WM_DIAGRAM_MIN_ITEMCNT" val="2"/>
  <p:tag name="KSO_WM_DIAGRAM_VIRTUALLY_FRAME" val="{&quot;height&quot;:387.8733070866142,&quot;left&quot;:59.77192650982715,&quot;top&quot;:94.88503937007874,&quot;width&quot;:840.4340209960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2,&quot;transparency&quot;:0},&quot;type&quot;:1},&quot;shadow&quot;:{&quot;brightness&quot;:0.400000005960464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2"/>
  <p:tag name="KSO_WM_UNIT_USESOURCEFORMAT_APPLY" val="0"/>
</p:tagLst>
</file>

<file path=ppt/tags/tag401.xml><?xml version="1.0" encoding="utf-8"?>
<p:tagLst xmlns:p="http://schemas.openxmlformats.org/presentationml/2006/main">
  <p:tag name="KSO_WM_BEAUTIFY_FLAG" val="#wm#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3*l_h_i*1_3_2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MAX_ITEMCNT" val="6"/>
  <p:tag name="KSO_WM_DIAGRAM_MIN_ITEMCNT" val="2"/>
  <p:tag name="KSO_WM_DIAGRAM_VIRTUALLY_FRAME" val="{&quot;height&quot;:387.8733070866142,&quot;left&quot;:59.77192650982715,&quot;top&quot;:94.88503937007874,&quot;width&quot;:840.434020996093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UNIT_USESOURCEFORMAT_APPLY" val="0"/>
</p:tagLst>
</file>

<file path=ppt/tags/tag402.xml><?xml version="1.0" encoding="utf-8"?>
<p:tagLst xmlns:p="http://schemas.openxmlformats.org/presentationml/2006/main">
  <p:tag name="KSO_WM_BEAUTIFY_FLAG" val="#wm#"/>
  <p:tag name="KSO_WM_UNIT_LINE_FORE_SCHEMECOLOR_INDEX_BRIGHTNESS" val="0"/>
  <p:tag name="KSO_WM_UNIT_LINE_FILL_TYPE" val="2"/>
  <p:tag name="KSO_WM_UNIT_SHADOW_SCHEMECOLOR_INDEX_BRIGHTNESS" val="0.4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3*l_h_i*1_4_3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i"/>
  <p:tag name="KSO_WM_UNIT_INDEX" val="1_4_3"/>
  <p:tag name="KSO_WM_DIAGRAM_MAX_ITEMCNT" val="6"/>
  <p:tag name="KSO_WM_DIAGRAM_MIN_ITEMCNT" val="2"/>
  <p:tag name="KSO_WM_DIAGRAM_VIRTUALLY_FRAME" val="{&quot;height&quot;:387.8733070866142,&quot;left&quot;:59.77192650982715,&quot;top&quot;:94.88503937007874,&quot;width&quot;:840.4340209960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2,&quot;transparency&quot;:0},&quot;type&quot;:1},&quot;shadow&quot;:{&quot;brightness&quot;:0.400000005960464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2"/>
  <p:tag name="KSO_WM_UNIT_USESOURCEFORMAT_APPLY" val="0"/>
</p:tagLst>
</file>

<file path=ppt/tags/tag403.xml><?xml version="1.0" encoding="utf-8"?>
<p:tagLst xmlns:p="http://schemas.openxmlformats.org/presentationml/2006/main">
  <p:tag name="KSO_WM_BEAUTIFY_FLAG" val="#wm#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3*l_h_i*1_4_2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i"/>
  <p:tag name="KSO_WM_UNIT_INDEX" val="1_4_2"/>
  <p:tag name="KSO_WM_DIAGRAM_MAX_ITEMCNT" val="6"/>
  <p:tag name="KSO_WM_DIAGRAM_MIN_ITEMCNT" val="2"/>
  <p:tag name="KSO_WM_DIAGRAM_VIRTUALLY_FRAME" val="{&quot;height&quot;:387.8733070866142,&quot;left&quot;:59.77192650982715,&quot;top&quot;:94.88503937007874,&quot;width&quot;:840.434020996093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UNIT_USESOURCEFORMAT_APPLY" val="0"/>
</p:tagLst>
</file>

<file path=ppt/tags/tag404.xml><?xml version="1.0" encoding="utf-8"?>
<p:tagLst xmlns:p="http://schemas.openxmlformats.org/presentationml/2006/main">
  <p:tag name="KSO_WM_SLIDE_ID" val="custom20231905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0986"/>
  <p:tag name="KSO_WM_SLIDE_TYPE" val="text"/>
  <p:tag name="KSO_WM_SLIDE_SUBTYPE" val="diag"/>
  <p:tag name="KSO_WM_SLIDE_SIZE" val="839.328*357.763"/>
  <p:tag name="KSO_WM_SLIDE_POSITION" val="60.3362*109.909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4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2404_1*i*1"/>
  <p:tag name="KSO_WM_TEMPLATE_CATEGORY" val="custom"/>
  <p:tag name="KSO_WM_TEMPLATE_INDEX" val="20232404"/>
  <p:tag name="KSO_WM_UNIT_LAYERLEVEL" val="1"/>
  <p:tag name="KSO_WM_TAG_VERSION" val="3.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4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2404_1*i*2"/>
  <p:tag name="KSO_WM_TEMPLATE_CATEGORY" val="custom"/>
  <p:tag name="KSO_WM_TEMPLATE_INDEX" val="20232404"/>
  <p:tag name="KSO_WM_UNIT_LAYERLEVEL" val="1"/>
  <p:tag name="KSO_WM_TAG_VERSION" val="3.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407.xml><?xml version="1.0" encoding="utf-8"?>
<p:tagLst xmlns:p="http://schemas.openxmlformats.org/presentationml/2006/main">
  <p:tag name="KSO_WM_UNIT_VALUE" val="909*120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2404_1*d*1"/>
  <p:tag name="KSO_WM_TEMPLATE_CATEGORY" val="custom"/>
  <p:tag name="KSO_WM_TEMPLATE_INDEX" val="20232404"/>
  <p:tag name="KSO_WM_UNIT_LAYERLEVEL" val="1"/>
  <p:tag name="KSO_WM_TAG_VERSION" val="3.0"/>
  <p:tag name="KSO_WM_BEAUTIFY_FLAG" val="#wm#"/>
  <p:tag name="KSO_WM_UNIT_LINE_FORE_SCHEMECOLOR_INDEX" val="5"/>
  <p:tag name="KSO_WM_UNIT_LINE_FILL_TYPE" val="2"/>
  <p:tag name="KSO_WM_UNIT_USESOURCEFORMAT_APPLY" val="0"/>
  <p:tag name="MH_PIC_SOURCE_TYPE" val="generate_slide_ai*VCG41N1513080977*ai_v1.4.2.240611_ONLINE*1724316606216_8.53_5d72427436a4-slide-9"/>
</p:tagLst>
</file>

<file path=ppt/tags/tag40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0"/>
  <p:tag name="KSO_WM_TEMPLATE_INDEX" val="20232404"/>
  <p:tag name="KSO_WM_UNIT_ID" val="custom20232404_1*a*1"/>
  <p:tag name="KSO_WM_UNIT_PRESET_TEXT" val="单击此处添加标题"/>
</p:tagLst>
</file>

<file path=ppt/tags/tag40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267_3*l_h_f*1_1_1"/>
  <p:tag name="KSO_WM_TEMPLATE_CATEGORY" val="diagram"/>
  <p:tag name="KSO_WM_TEMPLATE_INDEX" val="2023126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3.37274169921875,&quot;width&quot;:413.142761230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根据需要可酌情增减文字，单击此处添加文本具体内容"/>
  <p:tag name="KSO_WM_UNIT_TEXT_FILL_FORE_SCHEMECOLOR_INDEX" val="1"/>
  <p:tag name="KSO_WM_UNIT_TEXT_FILL_TYPE" val="1"/>
  <p:tag name="KSO_WM_UNIT_USESOURCEFORMAT_APPLY" val="0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267_3*l_h_a*1_1_1"/>
  <p:tag name="KSO_WM_TEMPLATE_CATEGORY" val="diagram"/>
  <p:tag name="KSO_WM_TEMPLATE_INDEX" val="2023126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3.37274169921875,&quot;width&quot;:413.14276123046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41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267_3*l_h_f*1_2_1"/>
  <p:tag name="KSO_WM_TEMPLATE_CATEGORY" val="diagram"/>
  <p:tag name="KSO_WM_TEMPLATE_INDEX" val="2023126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3.37274169921875,&quot;width&quot;:413.142761230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根据需要可酌情增减文字，单击此处添加文本具体内容"/>
  <p:tag name="KSO_WM_UNIT_TEXT_FILL_FORE_SCHEMECOLOR_INDEX" val="1"/>
  <p:tag name="KSO_WM_UNIT_TEXT_FILL_TYPE" val="1"/>
  <p:tag name="KSO_WM_UNIT_USESOURCEFORMAT_APPLY" val="0"/>
</p:tagLst>
</file>

<file path=ppt/tags/tag412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267_3*l_h_a*1_2_1"/>
  <p:tag name="KSO_WM_TEMPLATE_CATEGORY" val="diagram"/>
  <p:tag name="KSO_WM_TEMPLATE_INDEX" val="2023126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3.37274169921875,&quot;width&quot;:413.14276123046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41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267_3*l_h_f*1_3_1"/>
  <p:tag name="KSO_WM_TEMPLATE_CATEGORY" val="diagram"/>
  <p:tag name="KSO_WM_TEMPLATE_INDEX" val="2023126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3.37274169921875,&quot;width&quot;:413.142761230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根据需要可酌情增减文字，单击此处添加文本具体内容"/>
  <p:tag name="KSO_WM_UNIT_TEXT_FILL_FORE_SCHEMECOLOR_INDEX" val="1"/>
  <p:tag name="KSO_WM_UNIT_TEXT_FILL_TYPE" val="1"/>
  <p:tag name="KSO_WM_UNIT_USESOURCEFORMAT_APPLY" val="0"/>
</p:tagLst>
</file>

<file path=ppt/tags/tag414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267_3*l_h_a*1_3_1"/>
  <p:tag name="KSO_WM_TEMPLATE_CATEGORY" val="diagram"/>
  <p:tag name="KSO_WM_TEMPLATE_INDEX" val="2023126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3.37274169921875,&quot;width&quot;:413.14276123046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41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267_3*l_h_f*1_4_1"/>
  <p:tag name="KSO_WM_TEMPLATE_CATEGORY" val="diagram"/>
  <p:tag name="KSO_WM_TEMPLATE_INDEX" val="2023126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3.37274169921875,&quot;width&quot;:413.142761230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根据需要可酌情增减文字， 单击此处添加文本具体内容"/>
  <p:tag name="KSO_WM_UNIT_TEXT_FILL_FORE_SCHEMECOLOR_INDEX" val="1"/>
  <p:tag name="KSO_WM_UNIT_TEXT_FILL_TYPE" val="1"/>
  <p:tag name="KSO_WM_UNIT_USESOURCEFORMAT_APPLY" val="0"/>
</p:tagLst>
</file>

<file path=ppt/tags/tag416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31267_3*l_h_a*1_4_1"/>
  <p:tag name="KSO_WM_TEMPLATE_CATEGORY" val="diagram"/>
  <p:tag name="KSO_WM_TEMPLATE_INDEX" val="2023126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3.37274169921875,&quot;width&quot;:413.14276123046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417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LAYOUT" val="a_d_l"/>
  <p:tag name="KSO_WM_SLIDE_LAYOUT_CNT" val="1_1_1"/>
  <p:tag name="KSO_WM_SPECIAL_SOURCE" val="bdnull"/>
  <p:tag name="KSO_WM_SLIDE_TYPE" val="text"/>
  <p:tag name="KSO_WM_SLIDE_SIZE" val="411.611*333.516"/>
  <p:tag name="KSO_WM_SLIDE_POSITION" val="491.108*160.132"/>
  <p:tag name="KSO_WM_SLIDE_SUBTYPE" val="picTxt"/>
  <p:tag name="KSO_WM_DIAGRAM_GROUP_CODE" val="l1-1"/>
  <p:tag name="KSO_WM_SLIDE_DIAGTYPE" val="l"/>
  <p:tag name="KSO_WM_SLIDE_LAYOUT_NAME" val="仅标题"/>
  <p:tag name="KSO_WM_TEMPLATE_INDEX" val="20230986"/>
  <p:tag name="KSO_WM_TEMPLATE_SUBCATEGORY" val="0"/>
  <p:tag name="KSO_WM_SLIDE_INDEX" val="1"/>
  <p:tag name="KSO_WM_TAG_VERSION" val="3.0"/>
  <p:tag name="KSO_WM_SLIDE_ID" val="custom20232404_1"/>
  <p:tag name="KSO_WM_SLIDE_ITEM_CNT" val="3"/>
</p:tagLst>
</file>

<file path=ppt/tags/tag4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2474_1*a*1"/>
  <p:tag name="KSO_WM_TEMPLATE_CATEGORY" val="diagram"/>
  <p:tag name="KSO_WM_TEMPLATE_INDEX" val="20232474"/>
  <p:tag name="KSO_WM_UNIT_LAYERLEVEL" val="1"/>
  <p:tag name="KSO_WM_TAG_VERSION" val="3.0"/>
  <p:tag name="KSO_WM_BEAUTIFY_FLAG" val="#wm#"/>
  <p:tag name="KSO_WM_UNIT_PRESET_TEXT" val="单击此处添加标题"/>
  <p:tag name="KSO_WM_UNIT_TEXT_FILL_FORE_SCHEMECOLOR_INDEX" val="5"/>
  <p:tag name="KSO_WM_UNIT_TEXT_FILL_TYPE" val="1"/>
  <p:tag name="KSO_WM_UNIT_USESOURCEFORMAT_APPLY" val="0"/>
</p:tagLst>
</file>

<file path=ppt/tags/tag41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74_3*l_h_f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UNIT_VALUE" val="44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单击此处添加文本具体内容，简明扼要地阐述您的观点，根据需要可酌情增减文字单击此处添加文本具体内容"/>
  <p:tag name="KSO_WM_UNIT_USESOURCEFORMAT_APPLY" val="0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74_3*l_h_f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UNIT_VALUE" val="33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单击此处添加文本具体内容，简明扼要地阐述您的观点，根据需要可酌情增减文字单击此处添加文本具体内容"/>
  <p:tag name="KSO_WM_UNIT_USESOURCEFORMAT_APPLY" val="0"/>
</p:tagLst>
</file>

<file path=ppt/tags/tag42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2474_3*l_h_f*1_3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UNIT_VALUE" val="44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单击此处添加文本具体内容，简明扼要地阐述您的观点，根据需要可酌情增减文字单击此处添加文本具体内容"/>
  <p:tag name="KSO_WM_UNIT_USESOURCEFORMAT_APPLY" val="0"/>
</p:tagLst>
</file>

<file path=ppt/tags/tag42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80*1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2474_3*l_h_d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"/>
  <p:tag name="MH_PIC_SOURCE_TYPE" val="generate_slide_ai*VCG41N1178042530*ai_v1.4.2.240611_ONLINE*1724316606216_8.53_5d72427436a4-slide-10"/>
  <p:tag name="KSO_WM_UNIT_LINE_FILL_TYPE" val="2"/>
  <p:tag name="KSO_WM_UNIT_USESOURCEFORMAT_APPLY" val="0"/>
</p:tagLst>
</file>

<file path=ppt/tags/tag42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74_3*l_h_a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"/>
  <p:tag name="KSO_WM_UNIT_TEXT_FILL_FORE_SCHEMECOLOR_INDEX" val="1"/>
  <p:tag name="KSO_WM_UNIT_TEXT_FILL_TYPE" val="1"/>
  <p:tag name="KSO_WM_UNIT_PRESET_TEXT" val="添加文档标题"/>
  <p:tag name="KSO_WM_UNIT_USESOURCEFORMAT_APPLY" val="0"/>
</p:tagLst>
</file>

<file path=ppt/tags/tag42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2474_3*l_h_i*1_1_2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42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74_3*l_h_a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"/>
  <p:tag name="KSO_WM_UNIT_TEXT_FILL_FORE_SCHEMECOLOR_INDEX" val="1"/>
  <p:tag name="KSO_WM_UNIT_TEXT_FILL_TYPE" val="1"/>
  <p:tag name="KSO_WM_UNIT_PRESET_TEXT" val="添加文档标题"/>
  <p:tag name="KSO_WM_UNIT_USESOURCEFORMAT_APPLY" val="0"/>
</p:tagLst>
</file>

<file path=ppt/tags/tag42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80*1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2474_3*l_h_d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"/>
  <p:tag name="MH_PIC_SOURCE_TYPE" val="generate_slide_ai*VCG41N698430088*ai_v1.4.2.240611_ONLINE*1724316606216_8.53_5d72427436a4-slide-10"/>
  <p:tag name="KSO_WM_UNIT_LINE_FILL_TYPE" val="2"/>
  <p:tag name="KSO_WM_UNIT_USESOURCEFORMAT_APPLY" val="0"/>
</p:tagLst>
</file>

<file path=ppt/tags/tag42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2474_3*l_h_i*1_2_2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42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2474_3*l_h_f*1_4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UNIT_VALUE" val="44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FILL_TYPE" val="3"/>
  <p:tag name="KSO_WM_UNIT_PRESET_TEXT" val="单击此处添加文本具体内容，简明扼要地阐述您的观点，根据需要可酌情增减文字单击此处添加文本具体内容"/>
  <p:tag name="KSO_WM_UNIT_USESOURCEFORMAT_APPLY" val="0"/>
</p:tagLst>
</file>

<file path=ppt/tags/tag42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2474_3*l_h_a*1_3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"/>
  <p:tag name="KSO_WM_UNIT_TEXT_FILL_FORE_SCHEMECOLOR_INDEX" val="1"/>
  <p:tag name="KSO_WM_UNIT_TEXT_FILL_TYPE" val="1"/>
  <p:tag name="KSO_WM_UNIT_PRESET_TEXT" val="添加文档标题"/>
  <p:tag name="KSO_WM_UNIT_USESOURCEFORMAT_APPLY" val="0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80*1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2474_3*l_h_d*1_3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"/>
  <p:tag name="MH_PIC_SOURCE_TYPE" val="generate_slide_ai*VCG41N1491731312*ai_v1.4.2.240611_ONLINE*1724316606216_8.53_5d72427436a4-slide-10"/>
  <p:tag name="KSO_WM_UNIT_LINE_FILL_TYPE" val="2"/>
  <p:tag name="KSO_WM_UNIT_USESOURCEFORMAT_APPLY" val="0"/>
</p:tagLst>
</file>

<file path=ppt/tags/tag43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2474_3*l_h_i*1_3_2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43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32474_3*l_h_a*1_4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"/>
  <p:tag name="KSO_WM_UNIT_TEXT_FILL_FORE_SCHEMECOLOR_INDEX" val="1"/>
  <p:tag name="KSO_WM_UNIT_TEXT_FILL_TYPE" val="1"/>
  <p:tag name="KSO_WM_UNIT_PRESET_TEXT" val="添加文档标题"/>
  <p:tag name="KSO_WM_UNIT_USESOURCEFORMAT_APPLY" val="0"/>
</p:tagLst>
</file>

<file path=ppt/tags/tag43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80*1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4_1"/>
  <p:tag name="KSO_WM_UNIT_ID" val="diagram20232474_3*l_h_d*1_4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"/>
  <p:tag name="MH_PIC_SOURCE_TYPE" val="generate_slide_ai*VCG41N1150461985*ai_v1.4.2.240611_ONLINE*1724316606216_8.53_5d72427436a4-slide-10"/>
  <p:tag name="KSO_WM_UNIT_LINE_FILL_TYPE" val="2"/>
  <p:tag name="KSO_WM_UNIT_USESOURCEFORMAT_APPLY" val="0"/>
</p:tagLst>
</file>

<file path=ppt/tags/tag43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2474_3*l_h_i*1_4_2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435.xml><?xml version="1.0" encoding="utf-8"?>
<p:tagLst xmlns:p="http://schemas.openxmlformats.org/presentationml/2006/main">
  <p:tag name="KSO_WM_SLIDE_ID" val="diagram20232474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2"/>
  <p:tag name="KSO_WM_SLIDE_INDEX" val="1"/>
  <p:tag name="KSO_WM_SLIDE_SIZE" val="766.91*286.45"/>
  <p:tag name="KSO_WM_SLIDE_POSITION" val="96.545*148.7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0986"/>
  <p:tag name="KSO_WM_SLIDE_LAYOUT" val="a_l"/>
  <p:tag name="KSO_WM_SLIDE_LAYOUT_CNT" val="1_1"/>
</p:tagLst>
</file>

<file path=ppt/tags/tag4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1804"/>
  <p:tag name="KSO_WM_UNIT_ID" val="custom20231804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437.xml><?xml version="1.0" encoding="utf-8"?>
<p:tagLst xmlns:p="http://schemas.openxmlformats.org/presentationml/2006/main">
  <p:tag name="KSO_WM_UNIT_VALUE" val="1904*130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804_1*d*1"/>
  <p:tag name="KSO_WM_TEMPLATE_CATEGORY" val="custom"/>
  <p:tag name="KSO_WM_TEMPLATE_INDEX" val="20231804"/>
  <p:tag name="KSO_WM_UNIT_LAYERLEVEL" val="1"/>
  <p:tag name="KSO_WM_TAG_VERSION" val="3.0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  <p:tag name="MH_PIC_SOURCE_TYPE" val="generate_slide_ai*VCG41N96917257*ai_v1.4.2.240611_ONLINE*1724316606216_8.53_5d72427436a4-slide-11"/>
</p:tagLst>
</file>

<file path=ppt/tags/tag43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59_3*l_h_f*1_1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0285644531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请尽量言简意赅的阐述观点。单击此处输入您的项正文，请尽量言简意赅的阐述观点。"/>
  <p:tag name="KSO_WM_UNIT_TEXT_FILL_FORE_SCHEMECOLOR_INDEX" val="1"/>
  <p:tag name="KSO_WM_UNIT_TEXT_FILL_TYPE" val="1"/>
  <p:tag name="KSO_WM_UNIT_USESOURCEFORMAT_APPLY" val="0"/>
</p:tagLst>
</file>

<file path=ppt/tags/tag4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59_3*l_h_a*1_1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0285644531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1759_3*l_h_i*1_1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0285644531,&quot;width&quot;:413.98992919921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44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59_3*l_h_f*1_2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0285644531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请尽量言简意赅的阐述观点。单击此处输入您的项正文，请尽量言简意赅的阐述观点。"/>
  <p:tag name="KSO_WM_UNIT_TEXT_FILL_FORE_SCHEMECOLOR_INDEX" val="1"/>
  <p:tag name="KSO_WM_UNIT_TEXT_FILL_TYPE" val="1"/>
  <p:tag name="KSO_WM_UNIT_USESOURCEFORMAT_APPLY" val="0"/>
</p:tagLst>
</file>

<file path=ppt/tags/tag4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59_3*l_h_a*1_2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0285644531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4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1759_3*l_h_i*1_2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0285644531,&quot;width&quot;:413.98992919921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44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759_3*l_h_f*1_3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0285644531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请尽量言简意赅的阐述观点。单击此处输入您的项正文，请尽量言简意赅的阐述观点。"/>
  <p:tag name="KSO_WM_UNIT_TEXT_FILL_FORE_SCHEMECOLOR_INDEX" val="1"/>
  <p:tag name="KSO_WM_UNIT_TEXT_FILL_TYPE" val="1"/>
  <p:tag name="KSO_WM_UNIT_USESOURCEFORMAT_APPLY" val="0"/>
</p:tagLst>
</file>

<file path=ppt/tags/tag44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759_3*l_h_a*1_3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0285644531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4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1759_3*l_h_i*1_3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0285644531,&quot;width&quot;:413.98992919921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4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759_3*l_h_f*1_4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0285644531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请尽量言简意赅的阐述观点。单击此处输入您的项正文，请尽量言简意赅的阐述观点。"/>
  <p:tag name="KSO_WM_UNIT_TEXT_FILL_FORE_SCHEMECOLOR_INDEX" val="1"/>
  <p:tag name="KSO_WM_UNIT_TEXT_FILL_TYPE" val="1"/>
  <p:tag name="KSO_WM_UNIT_USESOURCEFORMAT_APPLY" val="0"/>
</p:tagLst>
</file>

<file path=ppt/tags/tag44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759_3*l_h_a*1_4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0285644531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4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1"/>
  <p:tag name="KSO_WM_UNIT_ID" val="diagram20231759_3*l_h_i*1_4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0285644531,&quot;width&quot;:413.98992919921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4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413.271*363.279"/>
  <p:tag name="KSO_WM_SLIDE_POSITION" val="54.75*136.56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0986"/>
  <p:tag name="KSO_WM_TEMPLATE_SUBCATEGORY" val="0"/>
  <p:tag name="KSO_WM_SLIDE_INDEX" val="1"/>
  <p:tag name="KSO_WM_TAG_VERSION" val="3.0"/>
  <p:tag name="KSO_WM_SLIDE_ID" val="custom20231804_1"/>
  <p:tag name="KSO_WM_SLIDE_ITEM_CNT" val="3"/>
</p:tagLst>
</file>

<file path=ppt/tags/tag4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986_9*a*1"/>
  <p:tag name="KSO_WM_TEMPLATE_CATEGORY" val="custom"/>
  <p:tag name="KSO_WM_TEMPLATE_INDEX" val="20230986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1"/>
  <p:tag name="KSO_WM_UNIT_TYPE" val="a"/>
  <p:tag name="KSO_WM_UNIT_INDEX" val="1"/>
  <p:tag name="KSO_WM_UNIT_PRESET_TEXT" val="THANK YOU"/>
</p:tagLst>
</file>

<file path=ppt/tags/tag452.xml><?xml version="1.0" encoding="utf-8"?>
<p:tagLst xmlns:p="http://schemas.openxmlformats.org/presentationml/2006/main">
  <p:tag name="KSO_WM_SLIDE_ID" val="custom20230986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0986"/>
  <p:tag name="KSO_WM_SLIDE_TYPE" val="endPage"/>
  <p:tag name="KSO_WM_SLIDE_SUBTYPE" val="pureTxt"/>
  <p:tag name="KSO_WM_SLIDE_LAYOUT" val="a_f"/>
  <p:tag name="KSO_WM_SLIDE_LAYOUT_CNT" val="1_1"/>
</p:tagLst>
</file>

<file path=ppt/tags/tag453.xml><?xml version="1.0" encoding="utf-8"?>
<p:tagLst xmlns:p="http://schemas.openxmlformats.org/presentationml/2006/main">
  <p:tag name="commondata" val="eyJoZGlkIjoiMjgyN2UyZGJlMDA4NDExYjkwNGVjYTIwMmNmZWRhMzAifQ==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UNIT_VALUE" val="160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  <p:tag name="KSO_WM_UNIT_VALUE" val="160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h_f"/>
  <p:tag name="KSO_WM_UNIT_INDEX" val="1_1"/>
  <p:tag name="KSO_WM_UNIT_VALUE" val="128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h_f"/>
  <p:tag name="KSO_WM_UNIT_INDEX" val="2_1"/>
  <p:tag name="KSO_WM_UNIT_VALUE" val="128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6">
      <a:dk1>
        <a:srgbClr val="000000"/>
      </a:dk1>
      <a:lt1>
        <a:srgbClr val="FFFFFF"/>
      </a:lt1>
      <a:dk2>
        <a:srgbClr val="141F2E"/>
      </a:dk2>
      <a:lt2>
        <a:srgbClr val="D4E6F8"/>
      </a:lt2>
      <a:accent1>
        <a:srgbClr val="2174CA"/>
      </a:accent1>
      <a:accent2>
        <a:srgbClr val="4D7FA2"/>
      </a:accent2>
      <a:accent3>
        <a:srgbClr val="7A8B79"/>
      </a:accent3>
      <a:accent4>
        <a:srgbClr val="A69651"/>
      </a:accent4>
      <a:accent5>
        <a:srgbClr val="D3A228"/>
      </a:accent5>
      <a:accent6>
        <a:srgbClr val="FFAD00"/>
      </a:accent6>
      <a:hlink>
        <a:srgbClr val="0563C1"/>
      </a:hlink>
      <a:folHlink>
        <a:srgbClr val="954F72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alpha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err="1" smtClean="0">
            <a:solidFill>
              <a:schemeClr val="bg1"/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3426</Words>
  <Application>WPS 演示</Application>
  <PresentationFormat>宽屏</PresentationFormat>
  <Paragraphs>377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微软雅黑</vt:lpstr>
      <vt:lpstr>+中文正文</vt:lpstr>
      <vt:lpstr>Segoe Print</vt:lpstr>
      <vt:lpstr>Arial Unicode MS</vt:lpstr>
      <vt:lpstr>Calibri</vt:lpstr>
      <vt:lpstr>WPS</vt:lpstr>
      <vt:lpstr>Office 主题​​</vt:lpstr>
      <vt:lpstr>博鳌酒店信息.docx</vt:lpstr>
      <vt:lpstr>博鳌亚洲论坛大酒店</vt:lpstr>
      <vt:lpstr>设施与服务</vt:lpstr>
      <vt:lpstr>会议与旅游</vt:lpstr>
      <vt:lpstr>博鳌亚洲论坛东屿岛大酒店</vt:lpstr>
      <vt:lpstr>豪华设施与服务</vt:lpstr>
      <vt:lpstr>接待与会议服务</vt:lpstr>
      <vt:lpstr>博鳌亚洲论坛金海岸大酒店</vt:lpstr>
      <vt:lpstr>客房与设施</vt:lpstr>
      <vt:lpstr>会议与休闲服务</vt:lpstr>
      <vt:lpstr>琼海博鳌亚洲湾国际大酒店（豪华型）</vt:lpstr>
      <vt:lpstr>琼海博鳌道记海景大酒店（豪华型）</vt:lpstr>
      <vt:lpstr>PowerPoint 演示文稿</vt:lpstr>
      <vt:lpstr>琼海博鳌佰悦湾真如酒店（豪华型）</vt:lpstr>
      <vt:lpstr>博鳌和悦酒店（高档型）</vt:lpstr>
      <vt:lpstr>博鳌悦心康养酒店（高档型）</vt:lpstr>
      <vt:lpstr>伽澜康养度假酒店琼海博鳌店（高档型）</vt:lpstr>
      <vt:lpstr>博鳌椰风海岸度假酒店（高档型）</vt:lpstr>
      <vt:lpstr>琼海博鳌嘉远度假酒店（舒适型）</vt:lpstr>
      <vt:lpstr>博鳌亚洲湾至尊海景酒店（高档型）</vt:lpstr>
      <vt:lpstr>如有任何疑问，请随时联系我们： 联系人：罗女士 电话：15298913992  我们期待与您相聚在美丽的海南博鳌， 共同见证生命科学领域的辉煌时刻！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Seven貝</cp:lastModifiedBy>
  <cp:revision>156</cp:revision>
  <dcterms:created xsi:type="dcterms:W3CDTF">2019-06-19T02:08:00Z</dcterms:created>
  <dcterms:modified xsi:type="dcterms:W3CDTF">2024-08-31T05:36:29Z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3C7D7DA8C50A4DB8A4E80D3B02A5F998_11</vt:lpwstr>
  </property>
</Properties>
</file>